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4"/>
  </p:notesMasterIdLst>
  <p:handoutMasterIdLst>
    <p:handoutMasterId r:id="rId15"/>
  </p:handoutMasterIdLst>
  <p:sldIdLst>
    <p:sldId id="270" r:id="rId2"/>
    <p:sldId id="277" r:id="rId3"/>
    <p:sldId id="279" r:id="rId4"/>
    <p:sldId id="280" r:id="rId5"/>
    <p:sldId id="281" r:id="rId6"/>
    <p:sldId id="282" r:id="rId7"/>
    <p:sldId id="283" r:id="rId8"/>
    <p:sldId id="284" r:id="rId9"/>
    <p:sldId id="285" r:id="rId10"/>
    <p:sldId id="287" r:id="rId11"/>
    <p:sldId id="288" r:id="rId12"/>
    <p:sldId id="289" r:id="rId13"/>
  </p:sldIdLst>
  <p:sldSz cx="12192000" cy="6858000"/>
  <p:notesSz cx="6858000" cy="9144000"/>
  <p:embeddedFontLst>
    <p:embeddedFont>
      <p:font typeface="Bodoni MT Condensed" panose="02070606080606020203" pitchFamily="18"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Lst>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AF56"/>
    <a:srgbClr val="6CA1C2"/>
    <a:srgbClr val="4A89B1"/>
    <a:srgbClr val="315C77"/>
    <a:srgbClr val="9BB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C90BAE-2D64-4482-A6D7-FE9E687D10E7}" v="17" dt="2023-01-24T21:38:45.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90" autoAdjust="0"/>
  </p:normalViewPr>
  <p:slideViewPr>
    <p:cSldViewPr snapToGrid="0">
      <p:cViewPr varScale="1">
        <p:scale>
          <a:sx n="100" d="100"/>
          <a:sy n="100" d="100"/>
        </p:scale>
        <p:origin x="240"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4002"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a Ramos" userId="07294a4c1f1f07d6" providerId="LiveId" clId="{75C90BAE-2D64-4482-A6D7-FE9E687D10E7}"/>
    <pc:docChg chg="undo redo custSel addSld delSld modSld sldOrd addSection delSection modSection">
      <pc:chgData name="Dara Ramos" userId="07294a4c1f1f07d6" providerId="LiveId" clId="{75C90BAE-2D64-4482-A6D7-FE9E687D10E7}" dt="2023-01-24T21:43:45.006" v="367" actId="13244"/>
      <pc:docMkLst>
        <pc:docMk/>
      </pc:docMkLst>
      <pc:sldChg chg="del ord">
        <pc:chgData name="Dara Ramos" userId="07294a4c1f1f07d6" providerId="LiveId" clId="{75C90BAE-2D64-4482-A6D7-FE9E687D10E7}" dt="2023-01-24T21:39:52.268" v="335" actId="47"/>
        <pc:sldMkLst>
          <pc:docMk/>
          <pc:sldMk cId="2943169238" sldId="261"/>
        </pc:sldMkLst>
      </pc:sldChg>
      <pc:sldChg chg="del">
        <pc:chgData name="Dara Ramos" userId="07294a4c1f1f07d6" providerId="LiveId" clId="{75C90BAE-2D64-4482-A6D7-FE9E687D10E7}" dt="2023-01-24T21:39:53.102" v="336" actId="47"/>
        <pc:sldMkLst>
          <pc:docMk/>
          <pc:sldMk cId="4208838059" sldId="262"/>
        </pc:sldMkLst>
      </pc:sldChg>
      <pc:sldChg chg="modSp mod">
        <pc:chgData name="Dara Ramos" userId="07294a4c1f1f07d6" providerId="LiveId" clId="{75C90BAE-2D64-4482-A6D7-FE9E687D10E7}" dt="2023-01-24T21:41:28.741" v="351" actId="13244"/>
        <pc:sldMkLst>
          <pc:docMk/>
          <pc:sldMk cId="2065009260" sldId="270"/>
        </pc:sldMkLst>
        <pc:spChg chg="ord">
          <ac:chgData name="Dara Ramos" userId="07294a4c1f1f07d6" providerId="LiveId" clId="{75C90BAE-2D64-4482-A6D7-FE9E687D10E7}" dt="2023-01-24T21:41:28.741" v="351" actId="13244"/>
          <ac:spMkLst>
            <pc:docMk/>
            <pc:sldMk cId="2065009260" sldId="270"/>
            <ac:spMk id="3" creationId="{BDB9066C-1AAA-7874-7EE3-31709839EE47}"/>
          </ac:spMkLst>
        </pc:spChg>
      </pc:sldChg>
      <pc:sldChg chg="del">
        <pc:chgData name="Dara Ramos" userId="07294a4c1f1f07d6" providerId="LiveId" clId="{75C90BAE-2D64-4482-A6D7-FE9E687D10E7}" dt="2023-01-24T20:50:45.347" v="0" actId="47"/>
        <pc:sldMkLst>
          <pc:docMk/>
          <pc:sldMk cId="43894270" sldId="271"/>
        </pc:sldMkLst>
      </pc:sldChg>
      <pc:sldChg chg="del">
        <pc:chgData name="Dara Ramos" userId="07294a4c1f1f07d6" providerId="LiveId" clId="{75C90BAE-2D64-4482-A6D7-FE9E687D10E7}" dt="2023-01-24T20:50:50.643" v="3" actId="47"/>
        <pc:sldMkLst>
          <pc:docMk/>
          <pc:sldMk cId="3276743418" sldId="272"/>
        </pc:sldMkLst>
      </pc:sldChg>
      <pc:sldChg chg="del">
        <pc:chgData name="Dara Ramos" userId="07294a4c1f1f07d6" providerId="LiveId" clId="{75C90BAE-2D64-4482-A6D7-FE9E687D10E7}" dt="2023-01-24T20:50:49.297" v="1" actId="47"/>
        <pc:sldMkLst>
          <pc:docMk/>
          <pc:sldMk cId="3608005353" sldId="274"/>
        </pc:sldMkLst>
      </pc:sldChg>
      <pc:sldChg chg="del">
        <pc:chgData name="Dara Ramos" userId="07294a4c1f1f07d6" providerId="LiveId" clId="{75C90BAE-2D64-4482-A6D7-FE9E687D10E7}" dt="2023-01-24T20:50:51.299" v="4" actId="47"/>
        <pc:sldMkLst>
          <pc:docMk/>
          <pc:sldMk cId="2685082754" sldId="275"/>
        </pc:sldMkLst>
      </pc:sldChg>
      <pc:sldChg chg="modSp del mod">
        <pc:chgData name="Dara Ramos" userId="07294a4c1f1f07d6" providerId="LiveId" clId="{75C90BAE-2D64-4482-A6D7-FE9E687D10E7}" dt="2023-01-24T21:07:59.225" v="63" actId="47"/>
        <pc:sldMkLst>
          <pc:docMk/>
          <pc:sldMk cId="1536015774" sldId="276"/>
        </pc:sldMkLst>
        <pc:spChg chg="mod">
          <ac:chgData name="Dara Ramos" userId="07294a4c1f1f07d6" providerId="LiveId" clId="{75C90BAE-2D64-4482-A6D7-FE9E687D10E7}" dt="2023-01-24T20:53:29.555" v="12" actId="1076"/>
          <ac:spMkLst>
            <pc:docMk/>
            <pc:sldMk cId="1536015774" sldId="276"/>
            <ac:spMk id="2" creationId="{A79CD422-BE59-B379-FEA9-369D0C4FE6F3}"/>
          </ac:spMkLst>
        </pc:spChg>
        <pc:spChg chg="mod">
          <ac:chgData name="Dara Ramos" userId="07294a4c1f1f07d6" providerId="LiveId" clId="{75C90BAE-2D64-4482-A6D7-FE9E687D10E7}" dt="2023-01-24T20:52:20.905" v="5"/>
          <ac:spMkLst>
            <pc:docMk/>
            <pc:sldMk cId="1536015774" sldId="276"/>
            <ac:spMk id="3" creationId="{22A7FFEC-D2CE-161E-5184-957A69B7FF40}"/>
          </ac:spMkLst>
        </pc:spChg>
        <pc:spChg chg="mod">
          <ac:chgData name="Dara Ramos" userId="07294a4c1f1f07d6" providerId="LiveId" clId="{75C90BAE-2D64-4482-A6D7-FE9E687D10E7}" dt="2023-01-24T20:52:28.820" v="6"/>
          <ac:spMkLst>
            <pc:docMk/>
            <pc:sldMk cId="1536015774" sldId="276"/>
            <ac:spMk id="4" creationId="{FC596BB9-5D2F-140A-3192-0A90397D8828}"/>
          </ac:spMkLst>
        </pc:spChg>
      </pc:sldChg>
      <pc:sldChg chg="del">
        <pc:chgData name="Dara Ramos" userId="07294a4c1f1f07d6" providerId="LiveId" clId="{75C90BAE-2D64-4482-A6D7-FE9E687D10E7}" dt="2023-01-24T20:50:50.069" v="2" actId="47"/>
        <pc:sldMkLst>
          <pc:docMk/>
          <pc:sldMk cId="149049251" sldId="277"/>
        </pc:sldMkLst>
      </pc:sldChg>
      <pc:sldChg chg="addSp modSp new mod">
        <pc:chgData name="Dara Ramos" userId="07294a4c1f1f07d6" providerId="LiveId" clId="{75C90BAE-2D64-4482-A6D7-FE9E687D10E7}" dt="2023-01-24T21:41:42.847" v="355" actId="13244"/>
        <pc:sldMkLst>
          <pc:docMk/>
          <pc:sldMk cId="2969929559" sldId="277"/>
        </pc:sldMkLst>
        <pc:spChg chg="mod">
          <ac:chgData name="Dara Ramos" userId="07294a4c1f1f07d6" providerId="LiveId" clId="{75C90BAE-2D64-4482-A6D7-FE9E687D10E7}" dt="2023-01-24T21:07:46.344" v="61" actId="403"/>
          <ac:spMkLst>
            <pc:docMk/>
            <pc:sldMk cId="2969929559" sldId="277"/>
            <ac:spMk id="2" creationId="{3F656D15-00A0-C7E9-0A59-717A7DA00160}"/>
          </ac:spMkLst>
        </pc:spChg>
        <pc:spChg chg="mod ord">
          <ac:chgData name="Dara Ramos" userId="07294a4c1f1f07d6" providerId="LiveId" clId="{75C90BAE-2D64-4482-A6D7-FE9E687D10E7}" dt="2023-01-24T21:41:34.098" v="352" actId="13244"/>
          <ac:spMkLst>
            <pc:docMk/>
            <pc:sldMk cId="2969929559" sldId="277"/>
            <ac:spMk id="3" creationId="{FBE2DB49-ADFC-E760-9CCE-F444BDA04D56}"/>
          </ac:spMkLst>
        </pc:spChg>
        <pc:spChg chg="mod ord">
          <ac:chgData name="Dara Ramos" userId="07294a4c1f1f07d6" providerId="LiveId" clId="{75C90BAE-2D64-4482-A6D7-FE9E687D10E7}" dt="2023-01-24T21:41:36.633" v="353" actId="13244"/>
          <ac:spMkLst>
            <pc:docMk/>
            <pc:sldMk cId="2969929559" sldId="277"/>
            <ac:spMk id="4" creationId="{53E73563-1C5E-02EC-3E0F-46796797BD12}"/>
          </ac:spMkLst>
        </pc:spChg>
        <pc:picChg chg="add mod ord">
          <ac:chgData name="Dara Ramos" userId="07294a4c1f1f07d6" providerId="LiveId" clId="{75C90BAE-2D64-4482-A6D7-FE9E687D10E7}" dt="2023-01-24T21:41:42.847" v="355" actId="13244"/>
          <ac:picMkLst>
            <pc:docMk/>
            <pc:sldMk cId="2969929559" sldId="277"/>
            <ac:picMk id="5" creationId="{DC6B5F2F-EEB5-A401-5DAC-28CB115A5B65}"/>
          </ac:picMkLst>
        </pc:picChg>
      </pc:sldChg>
      <pc:sldChg chg="new del">
        <pc:chgData name="Dara Ramos" userId="07294a4c1f1f07d6" providerId="LiveId" clId="{75C90BAE-2D64-4482-A6D7-FE9E687D10E7}" dt="2023-01-24T20:53:47.115" v="14" actId="47"/>
        <pc:sldMkLst>
          <pc:docMk/>
          <pc:sldMk cId="3103949732" sldId="277"/>
        </pc:sldMkLst>
      </pc:sldChg>
      <pc:sldChg chg="addSp delSp modSp add del mod">
        <pc:chgData name="Dara Ramos" userId="07294a4c1f1f07d6" providerId="LiveId" clId="{75C90BAE-2D64-4482-A6D7-FE9E687D10E7}" dt="2023-01-24T21:08:31.218" v="68" actId="47"/>
        <pc:sldMkLst>
          <pc:docMk/>
          <pc:sldMk cId="2082289735" sldId="278"/>
        </pc:sldMkLst>
        <pc:spChg chg="mod">
          <ac:chgData name="Dara Ramos" userId="07294a4c1f1f07d6" providerId="LiveId" clId="{75C90BAE-2D64-4482-A6D7-FE9E687D10E7}" dt="2023-01-24T20:55:57.701" v="34" actId="1076"/>
          <ac:spMkLst>
            <pc:docMk/>
            <pc:sldMk cId="2082289735" sldId="278"/>
            <ac:spMk id="2" creationId="{A79CD422-BE59-B379-FEA9-369D0C4FE6F3}"/>
          </ac:spMkLst>
        </pc:spChg>
        <pc:spChg chg="mod">
          <ac:chgData name="Dara Ramos" userId="07294a4c1f1f07d6" providerId="LiveId" clId="{75C90BAE-2D64-4482-A6D7-FE9E687D10E7}" dt="2023-01-24T20:54:43.465" v="19"/>
          <ac:spMkLst>
            <pc:docMk/>
            <pc:sldMk cId="2082289735" sldId="278"/>
            <ac:spMk id="3" creationId="{22A7FFEC-D2CE-161E-5184-957A69B7FF40}"/>
          </ac:spMkLst>
        </pc:spChg>
        <pc:spChg chg="del">
          <ac:chgData name="Dara Ramos" userId="07294a4c1f1f07d6" providerId="LiveId" clId="{75C90BAE-2D64-4482-A6D7-FE9E687D10E7}" dt="2023-01-24T20:54:48.351" v="20" actId="478"/>
          <ac:spMkLst>
            <pc:docMk/>
            <pc:sldMk cId="2082289735" sldId="278"/>
            <ac:spMk id="4" creationId="{FC596BB9-5D2F-140A-3192-0A90397D8828}"/>
          </ac:spMkLst>
        </pc:spChg>
        <pc:spChg chg="add del mod">
          <ac:chgData name="Dara Ramos" userId="07294a4c1f1f07d6" providerId="LiveId" clId="{75C90BAE-2D64-4482-A6D7-FE9E687D10E7}" dt="2023-01-24T20:54:50.434" v="21" actId="478"/>
          <ac:spMkLst>
            <pc:docMk/>
            <pc:sldMk cId="2082289735" sldId="278"/>
            <ac:spMk id="6" creationId="{9581A7A9-1F25-48FB-5926-3C63270CEFFC}"/>
          </ac:spMkLst>
        </pc:spChg>
      </pc:sldChg>
      <pc:sldChg chg="addSp delSp modSp add mod">
        <pc:chgData name="Dara Ramos" userId="07294a4c1f1f07d6" providerId="LiveId" clId="{75C90BAE-2D64-4482-A6D7-FE9E687D10E7}" dt="2023-01-24T21:41:50.465" v="356" actId="13244"/>
        <pc:sldMkLst>
          <pc:docMk/>
          <pc:sldMk cId="201107972" sldId="279"/>
        </pc:sldMkLst>
        <pc:spChg chg="mod ord">
          <ac:chgData name="Dara Ramos" userId="07294a4c1f1f07d6" providerId="LiveId" clId="{75C90BAE-2D64-4482-A6D7-FE9E687D10E7}" dt="2023-01-24T21:41:50.465" v="356" actId="13244"/>
          <ac:spMkLst>
            <pc:docMk/>
            <pc:sldMk cId="201107972" sldId="279"/>
            <ac:spMk id="2" creationId="{3F656D15-00A0-C7E9-0A59-717A7DA00160}"/>
          </ac:spMkLst>
        </pc:spChg>
        <pc:spChg chg="mod">
          <ac:chgData name="Dara Ramos" userId="07294a4c1f1f07d6" providerId="LiveId" clId="{75C90BAE-2D64-4482-A6D7-FE9E687D10E7}" dt="2023-01-24T21:08:11.061" v="64"/>
          <ac:spMkLst>
            <pc:docMk/>
            <pc:sldMk cId="201107972" sldId="279"/>
            <ac:spMk id="3" creationId="{FBE2DB49-ADFC-E760-9CCE-F444BDA04D56}"/>
          </ac:spMkLst>
        </pc:spChg>
        <pc:spChg chg="del">
          <ac:chgData name="Dara Ramos" userId="07294a4c1f1f07d6" providerId="LiveId" clId="{75C90BAE-2D64-4482-A6D7-FE9E687D10E7}" dt="2023-01-24T21:08:13.187" v="65" actId="478"/>
          <ac:spMkLst>
            <pc:docMk/>
            <pc:sldMk cId="201107972" sldId="279"/>
            <ac:spMk id="4" creationId="{53E73563-1C5E-02EC-3E0F-46796797BD12}"/>
          </ac:spMkLst>
        </pc:spChg>
        <pc:spChg chg="add del mod">
          <ac:chgData name="Dara Ramos" userId="07294a4c1f1f07d6" providerId="LiveId" clId="{75C90BAE-2D64-4482-A6D7-FE9E687D10E7}" dt="2023-01-24T21:08:14.803" v="66" actId="478"/>
          <ac:spMkLst>
            <pc:docMk/>
            <pc:sldMk cId="201107972" sldId="279"/>
            <ac:spMk id="7" creationId="{76F86563-9903-4D03-FAA0-C88CBABB1E0F}"/>
          </ac:spMkLst>
        </pc:spChg>
        <pc:picChg chg="mod">
          <ac:chgData name="Dara Ramos" userId="07294a4c1f1f07d6" providerId="LiveId" clId="{75C90BAE-2D64-4482-A6D7-FE9E687D10E7}" dt="2023-01-24T21:40:10.714" v="338" actId="962"/>
          <ac:picMkLst>
            <pc:docMk/>
            <pc:sldMk cId="201107972" sldId="279"/>
            <ac:picMk id="5" creationId="{DC6B5F2F-EEB5-A401-5DAC-28CB115A5B65}"/>
          </ac:picMkLst>
        </pc:picChg>
      </pc:sldChg>
      <pc:sldChg chg="addSp modSp new del mod">
        <pc:chgData name="Dara Ramos" userId="07294a4c1f1f07d6" providerId="LiveId" clId="{75C90BAE-2D64-4482-A6D7-FE9E687D10E7}" dt="2023-01-24T21:05:44.527" v="53" actId="2696"/>
        <pc:sldMkLst>
          <pc:docMk/>
          <pc:sldMk cId="2674424247" sldId="279"/>
        </pc:sldMkLst>
        <pc:spChg chg="add mod">
          <ac:chgData name="Dara Ramos" userId="07294a4c1f1f07d6" providerId="LiveId" clId="{75C90BAE-2D64-4482-A6D7-FE9E687D10E7}" dt="2023-01-24T21:03:55.187" v="51" actId="403"/>
          <ac:spMkLst>
            <pc:docMk/>
            <pc:sldMk cId="2674424247" sldId="279"/>
            <ac:spMk id="2" creationId="{75018711-EB30-4D19-B4B9-79665150EFE2}"/>
          </ac:spMkLst>
        </pc:spChg>
        <pc:spChg chg="add mod">
          <ac:chgData name="Dara Ramos" userId="07294a4c1f1f07d6" providerId="LiveId" clId="{75C90BAE-2D64-4482-A6D7-FE9E687D10E7}" dt="2023-01-24T21:02:10.819" v="41" actId="1076"/>
          <ac:spMkLst>
            <pc:docMk/>
            <pc:sldMk cId="2674424247" sldId="279"/>
            <ac:spMk id="3" creationId="{999C5D25-C77F-8784-26AB-F18B393A63D1}"/>
          </ac:spMkLst>
        </pc:spChg>
      </pc:sldChg>
      <pc:sldChg chg="addSp delSp modSp add mod">
        <pc:chgData name="Dara Ramos" userId="07294a4c1f1f07d6" providerId="LiveId" clId="{75C90BAE-2D64-4482-A6D7-FE9E687D10E7}" dt="2023-01-24T21:42:01.559" v="357" actId="13244"/>
        <pc:sldMkLst>
          <pc:docMk/>
          <pc:sldMk cId="19556316" sldId="280"/>
        </pc:sldMkLst>
        <pc:spChg chg="mod ord">
          <ac:chgData name="Dara Ramos" userId="07294a4c1f1f07d6" providerId="LiveId" clId="{75C90BAE-2D64-4482-A6D7-FE9E687D10E7}" dt="2023-01-24T21:42:01.559" v="357" actId="13244"/>
          <ac:spMkLst>
            <pc:docMk/>
            <pc:sldMk cId="19556316" sldId="280"/>
            <ac:spMk id="2" creationId="{3F656D15-00A0-C7E9-0A59-717A7DA00160}"/>
          </ac:spMkLst>
        </pc:spChg>
        <pc:spChg chg="mod">
          <ac:chgData name="Dara Ramos" userId="07294a4c1f1f07d6" providerId="LiveId" clId="{75C90BAE-2D64-4482-A6D7-FE9E687D10E7}" dt="2023-01-24T21:10:01.005" v="77"/>
          <ac:spMkLst>
            <pc:docMk/>
            <pc:sldMk cId="19556316" sldId="280"/>
            <ac:spMk id="3" creationId="{FBE2DB49-ADFC-E760-9CCE-F444BDA04D56}"/>
          </ac:spMkLst>
        </pc:spChg>
        <pc:spChg chg="add mod">
          <ac:chgData name="Dara Ramos" userId="07294a4c1f1f07d6" providerId="LiveId" clId="{75C90BAE-2D64-4482-A6D7-FE9E687D10E7}" dt="2023-01-24T21:09:41.170" v="74" actId="1076"/>
          <ac:spMkLst>
            <pc:docMk/>
            <pc:sldMk cId="19556316" sldId="280"/>
            <ac:spMk id="4" creationId="{C2C54F02-17BA-D007-3286-81C135FF6E50}"/>
          </ac:spMkLst>
        </pc:spChg>
        <pc:spChg chg="add mod">
          <ac:chgData name="Dara Ramos" userId="07294a4c1f1f07d6" providerId="LiveId" clId="{75C90BAE-2D64-4482-A6D7-FE9E687D10E7}" dt="2023-01-24T21:09:51.849" v="76" actId="1076"/>
          <ac:spMkLst>
            <pc:docMk/>
            <pc:sldMk cId="19556316" sldId="280"/>
            <ac:spMk id="6" creationId="{B941A206-81C9-5F83-2283-9E33E494A041}"/>
          </ac:spMkLst>
        </pc:spChg>
        <pc:picChg chg="del mod">
          <ac:chgData name="Dara Ramos" userId="07294a4c1f1f07d6" providerId="LiveId" clId="{75C90BAE-2D64-4482-A6D7-FE9E687D10E7}" dt="2023-01-24T21:09:38.748" v="73" actId="478"/>
          <ac:picMkLst>
            <pc:docMk/>
            <pc:sldMk cId="19556316" sldId="280"/>
            <ac:picMk id="5" creationId="{DC6B5F2F-EEB5-A401-5DAC-28CB115A5B65}"/>
          </ac:picMkLst>
        </pc:picChg>
      </pc:sldChg>
      <pc:sldChg chg="addSp delSp modSp add del mod ord">
        <pc:chgData name="Dara Ramos" userId="07294a4c1f1f07d6" providerId="LiveId" clId="{75C90BAE-2D64-4482-A6D7-FE9E687D10E7}" dt="2023-01-24T21:20:47.195" v="141" actId="2696"/>
        <pc:sldMkLst>
          <pc:docMk/>
          <pc:sldMk cId="753000896" sldId="281"/>
        </pc:sldMkLst>
        <pc:spChg chg="add del mod">
          <ac:chgData name="Dara Ramos" userId="07294a4c1f1f07d6" providerId="LiveId" clId="{75C90BAE-2D64-4482-A6D7-FE9E687D10E7}" dt="2023-01-24T21:20:32.434" v="138" actId="14100"/>
          <ac:spMkLst>
            <pc:docMk/>
            <pc:sldMk cId="753000896" sldId="281"/>
            <ac:spMk id="2" creationId="{3F656D15-00A0-C7E9-0A59-717A7DA00160}"/>
          </ac:spMkLst>
        </pc:spChg>
        <pc:spChg chg="add del">
          <ac:chgData name="Dara Ramos" userId="07294a4c1f1f07d6" providerId="LiveId" clId="{75C90BAE-2D64-4482-A6D7-FE9E687D10E7}" dt="2023-01-24T21:20:15.084" v="131" actId="22"/>
          <ac:spMkLst>
            <pc:docMk/>
            <pc:sldMk cId="753000896" sldId="281"/>
            <ac:spMk id="7" creationId="{9694D96C-06C9-95A6-96A2-D6861605DAF6}"/>
          </ac:spMkLst>
        </pc:spChg>
        <pc:spChg chg="add del">
          <ac:chgData name="Dara Ramos" userId="07294a4c1f1f07d6" providerId="LiveId" clId="{75C90BAE-2D64-4482-A6D7-FE9E687D10E7}" dt="2023-01-24T21:20:22.707" v="135" actId="22"/>
          <ac:spMkLst>
            <pc:docMk/>
            <pc:sldMk cId="753000896" sldId="281"/>
            <ac:spMk id="9" creationId="{C6D1684A-136B-480A-54DF-0D850A04FC60}"/>
          </ac:spMkLst>
        </pc:spChg>
        <pc:picChg chg="add mod">
          <ac:chgData name="Dara Ramos" userId="07294a4c1f1f07d6" providerId="LiveId" clId="{75C90BAE-2D64-4482-A6D7-FE9E687D10E7}" dt="2023-01-24T21:20:04.205" v="129" actId="1076"/>
          <ac:picMkLst>
            <pc:docMk/>
            <pc:sldMk cId="753000896" sldId="281"/>
            <ac:picMk id="4" creationId="{EDD7DA79-4413-A64D-D91D-A5B367EE1B1A}"/>
          </ac:picMkLst>
        </pc:picChg>
      </pc:sldChg>
      <pc:sldChg chg="addSp modSp add mod ord">
        <pc:chgData name="Dara Ramos" userId="07294a4c1f1f07d6" providerId="LiveId" clId="{75C90BAE-2D64-4482-A6D7-FE9E687D10E7}" dt="2023-01-24T21:42:12.909" v="358" actId="13244"/>
        <pc:sldMkLst>
          <pc:docMk/>
          <pc:sldMk cId="1087605533" sldId="281"/>
        </pc:sldMkLst>
        <pc:spChg chg="mod ord">
          <ac:chgData name="Dara Ramos" userId="07294a4c1f1f07d6" providerId="LiveId" clId="{75C90BAE-2D64-4482-A6D7-FE9E687D10E7}" dt="2023-01-24T21:42:12.909" v="358" actId="13244"/>
          <ac:spMkLst>
            <pc:docMk/>
            <pc:sldMk cId="1087605533" sldId="281"/>
            <ac:spMk id="2" creationId="{3F656D15-00A0-C7E9-0A59-717A7DA00160}"/>
          </ac:spMkLst>
        </pc:spChg>
        <pc:spChg chg="mod">
          <ac:chgData name="Dara Ramos" userId="07294a4c1f1f07d6" providerId="LiveId" clId="{75C90BAE-2D64-4482-A6D7-FE9E687D10E7}" dt="2023-01-24T21:21:16.536" v="147"/>
          <ac:spMkLst>
            <pc:docMk/>
            <pc:sldMk cId="1087605533" sldId="281"/>
            <ac:spMk id="3" creationId="{FBE2DB49-ADFC-E760-9CCE-F444BDA04D56}"/>
          </ac:spMkLst>
        </pc:spChg>
        <pc:spChg chg="mod">
          <ac:chgData name="Dara Ramos" userId="07294a4c1f1f07d6" providerId="LiveId" clId="{75C90BAE-2D64-4482-A6D7-FE9E687D10E7}" dt="2023-01-24T21:21:25.112" v="148"/>
          <ac:spMkLst>
            <pc:docMk/>
            <pc:sldMk cId="1087605533" sldId="281"/>
            <ac:spMk id="4" creationId="{53E73563-1C5E-02EC-3E0F-46796797BD12}"/>
          </ac:spMkLst>
        </pc:spChg>
        <pc:picChg chg="mod">
          <ac:chgData name="Dara Ramos" userId="07294a4c1f1f07d6" providerId="LiveId" clId="{75C90BAE-2D64-4482-A6D7-FE9E687D10E7}" dt="2023-01-24T21:40:12.582" v="339" actId="962"/>
          <ac:picMkLst>
            <pc:docMk/>
            <pc:sldMk cId="1087605533" sldId="281"/>
            <ac:picMk id="5" creationId="{DC6B5F2F-EEB5-A401-5DAC-28CB115A5B65}"/>
          </ac:picMkLst>
        </pc:picChg>
        <pc:picChg chg="add mod">
          <ac:chgData name="Dara Ramos" userId="07294a4c1f1f07d6" providerId="LiveId" clId="{75C90BAE-2D64-4482-A6D7-FE9E687D10E7}" dt="2023-01-24T21:40:15.607" v="340" actId="962"/>
          <ac:picMkLst>
            <pc:docMk/>
            <pc:sldMk cId="1087605533" sldId="281"/>
            <ac:picMk id="6" creationId="{C8995C33-9F90-5AE5-9D81-14F0EA55B75B}"/>
          </ac:picMkLst>
        </pc:picChg>
      </pc:sldChg>
      <pc:sldChg chg="add del">
        <pc:chgData name="Dara Ramos" userId="07294a4c1f1f07d6" providerId="LiveId" clId="{75C90BAE-2D64-4482-A6D7-FE9E687D10E7}" dt="2023-01-24T21:20:45.138" v="140" actId="2890"/>
        <pc:sldMkLst>
          <pc:docMk/>
          <pc:sldMk cId="1725805409" sldId="282"/>
        </pc:sldMkLst>
      </pc:sldChg>
      <pc:sldChg chg="modSp add mod">
        <pc:chgData name="Dara Ramos" userId="07294a4c1f1f07d6" providerId="LiveId" clId="{75C90BAE-2D64-4482-A6D7-FE9E687D10E7}" dt="2023-01-24T21:42:22.275" v="359" actId="13244"/>
        <pc:sldMkLst>
          <pc:docMk/>
          <pc:sldMk cId="2311515853" sldId="282"/>
        </pc:sldMkLst>
        <pc:spChg chg="mod ord">
          <ac:chgData name="Dara Ramos" userId="07294a4c1f1f07d6" providerId="LiveId" clId="{75C90BAE-2D64-4482-A6D7-FE9E687D10E7}" dt="2023-01-24T21:42:22.275" v="359" actId="13244"/>
          <ac:spMkLst>
            <pc:docMk/>
            <pc:sldMk cId="2311515853" sldId="282"/>
            <ac:spMk id="2" creationId="{3F656D15-00A0-C7E9-0A59-717A7DA00160}"/>
          </ac:spMkLst>
        </pc:spChg>
        <pc:spChg chg="mod">
          <ac:chgData name="Dara Ramos" userId="07294a4c1f1f07d6" providerId="LiveId" clId="{75C90BAE-2D64-4482-A6D7-FE9E687D10E7}" dt="2023-01-24T21:22:21.804" v="163" actId="20577"/>
          <ac:spMkLst>
            <pc:docMk/>
            <pc:sldMk cId="2311515853" sldId="282"/>
            <ac:spMk id="3" creationId="{FBE2DB49-ADFC-E760-9CCE-F444BDA04D56}"/>
          </ac:spMkLst>
        </pc:spChg>
        <pc:spChg chg="mod">
          <ac:chgData name="Dara Ramos" userId="07294a4c1f1f07d6" providerId="LiveId" clId="{75C90BAE-2D64-4482-A6D7-FE9E687D10E7}" dt="2023-01-24T21:22:28.837" v="164"/>
          <ac:spMkLst>
            <pc:docMk/>
            <pc:sldMk cId="2311515853" sldId="282"/>
            <ac:spMk id="4" creationId="{53E73563-1C5E-02EC-3E0F-46796797BD12}"/>
          </ac:spMkLst>
        </pc:spChg>
        <pc:picChg chg="mod">
          <ac:chgData name="Dara Ramos" userId="07294a4c1f1f07d6" providerId="LiveId" clId="{75C90BAE-2D64-4482-A6D7-FE9E687D10E7}" dt="2023-01-24T21:40:17.330" v="341" actId="962"/>
          <ac:picMkLst>
            <pc:docMk/>
            <pc:sldMk cId="2311515853" sldId="282"/>
            <ac:picMk id="5" creationId="{DC6B5F2F-EEB5-A401-5DAC-28CB115A5B65}"/>
          </ac:picMkLst>
        </pc:picChg>
        <pc:picChg chg="mod">
          <ac:chgData name="Dara Ramos" userId="07294a4c1f1f07d6" providerId="LiveId" clId="{75C90BAE-2D64-4482-A6D7-FE9E687D10E7}" dt="2023-01-24T21:40:18.757" v="342" actId="962"/>
          <ac:picMkLst>
            <pc:docMk/>
            <pc:sldMk cId="2311515853" sldId="282"/>
            <ac:picMk id="6" creationId="{C8995C33-9F90-5AE5-9D81-14F0EA55B75B}"/>
          </ac:picMkLst>
        </pc:picChg>
      </pc:sldChg>
      <pc:sldChg chg="modSp add mod ord">
        <pc:chgData name="Dara Ramos" userId="07294a4c1f1f07d6" providerId="LiveId" clId="{75C90BAE-2D64-4482-A6D7-FE9E687D10E7}" dt="2023-01-24T21:43:04.488" v="360" actId="13244"/>
        <pc:sldMkLst>
          <pc:docMk/>
          <pc:sldMk cId="56085072" sldId="283"/>
        </pc:sldMkLst>
        <pc:spChg chg="mod ord">
          <ac:chgData name="Dara Ramos" userId="07294a4c1f1f07d6" providerId="LiveId" clId="{75C90BAE-2D64-4482-A6D7-FE9E687D10E7}" dt="2023-01-24T21:43:04.488" v="360" actId="13244"/>
          <ac:spMkLst>
            <pc:docMk/>
            <pc:sldMk cId="56085072" sldId="283"/>
            <ac:spMk id="2" creationId="{3F656D15-00A0-C7E9-0A59-717A7DA00160}"/>
          </ac:spMkLst>
        </pc:spChg>
        <pc:spChg chg="mod">
          <ac:chgData name="Dara Ramos" userId="07294a4c1f1f07d6" providerId="LiveId" clId="{75C90BAE-2D64-4482-A6D7-FE9E687D10E7}" dt="2023-01-24T21:30:38.776" v="222" actId="20577"/>
          <ac:spMkLst>
            <pc:docMk/>
            <pc:sldMk cId="56085072" sldId="283"/>
            <ac:spMk id="3" creationId="{FBE2DB49-ADFC-E760-9CCE-F444BDA04D56}"/>
          </ac:spMkLst>
        </pc:spChg>
        <pc:spChg chg="mod">
          <ac:chgData name="Dara Ramos" userId="07294a4c1f1f07d6" providerId="LiveId" clId="{75C90BAE-2D64-4482-A6D7-FE9E687D10E7}" dt="2023-01-24T21:30:47.205" v="223"/>
          <ac:spMkLst>
            <pc:docMk/>
            <pc:sldMk cId="56085072" sldId="283"/>
            <ac:spMk id="4" creationId="{53E73563-1C5E-02EC-3E0F-46796797BD12}"/>
          </ac:spMkLst>
        </pc:spChg>
        <pc:picChg chg="mod">
          <ac:chgData name="Dara Ramos" userId="07294a4c1f1f07d6" providerId="LiveId" clId="{75C90BAE-2D64-4482-A6D7-FE9E687D10E7}" dt="2023-01-24T21:40:20.483" v="343" actId="962"/>
          <ac:picMkLst>
            <pc:docMk/>
            <pc:sldMk cId="56085072" sldId="283"/>
            <ac:picMk id="5" creationId="{DC6B5F2F-EEB5-A401-5DAC-28CB115A5B65}"/>
          </ac:picMkLst>
        </pc:picChg>
        <pc:picChg chg="mod">
          <ac:chgData name="Dara Ramos" userId="07294a4c1f1f07d6" providerId="LiveId" clId="{75C90BAE-2D64-4482-A6D7-FE9E687D10E7}" dt="2023-01-24T21:40:22.181" v="344" actId="962"/>
          <ac:picMkLst>
            <pc:docMk/>
            <pc:sldMk cId="56085072" sldId="283"/>
            <ac:picMk id="6" creationId="{C8995C33-9F90-5AE5-9D81-14F0EA55B75B}"/>
          </ac:picMkLst>
        </pc:picChg>
      </pc:sldChg>
      <pc:sldChg chg="modSp add mod ord">
        <pc:chgData name="Dara Ramos" userId="07294a4c1f1f07d6" providerId="LiveId" clId="{75C90BAE-2D64-4482-A6D7-FE9E687D10E7}" dt="2023-01-24T21:43:12.830" v="361" actId="13244"/>
        <pc:sldMkLst>
          <pc:docMk/>
          <pc:sldMk cId="613610571" sldId="284"/>
        </pc:sldMkLst>
        <pc:spChg chg="mod ord">
          <ac:chgData name="Dara Ramos" userId="07294a4c1f1f07d6" providerId="LiveId" clId="{75C90BAE-2D64-4482-A6D7-FE9E687D10E7}" dt="2023-01-24T21:43:12.830" v="361" actId="13244"/>
          <ac:spMkLst>
            <pc:docMk/>
            <pc:sldMk cId="613610571" sldId="284"/>
            <ac:spMk id="2" creationId="{3F656D15-00A0-C7E9-0A59-717A7DA00160}"/>
          </ac:spMkLst>
        </pc:spChg>
        <pc:spChg chg="mod">
          <ac:chgData name="Dara Ramos" userId="07294a4c1f1f07d6" providerId="LiveId" clId="{75C90BAE-2D64-4482-A6D7-FE9E687D10E7}" dt="2023-01-24T21:31:33.835" v="229" actId="20577"/>
          <ac:spMkLst>
            <pc:docMk/>
            <pc:sldMk cId="613610571" sldId="284"/>
            <ac:spMk id="3" creationId="{FBE2DB49-ADFC-E760-9CCE-F444BDA04D56}"/>
          </ac:spMkLst>
        </pc:spChg>
        <pc:spChg chg="mod">
          <ac:chgData name="Dara Ramos" userId="07294a4c1f1f07d6" providerId="LiveId" clId="{75C90BAE-2D64-4482-A6D7-FE9E687D10E7}" dt="2023-01-24T21:31:41.431" v="230"/>
          <ac:spMkLst>
            <pc:docMk/>
            <pc:sldMk cId="613610571" sldId="284"/>
            <ac:spMk id="4" creationId="{53E73563-1C5E-02EC-3E0F-46796797BD12}"/>
          </ac:spMkLst>
        </pc:spChg>
        <pc:picChg chg="mod">
          <ac:chgData name="Dara Ramos" userId="07294a4c1f1f07d6" providerId="LiveId" clId="{75C90BAE-2D64-4482-A6D7-FE9E687D10E7}" dt="2023-01-24T21:40:24.028" v="345" actId="962"/>
          <ac:picMkLst>
            <pc:docMk/>
            <pc:sldMk cId="613610571" sldId="284"/>
            <ac:picMk id="5" creationId="{DC6B5F2F-EEB5-A401-5DAC-28CB115A5B65}"/>
          </ac:picMkLst>
        </pc:picChg>
        <pc:picChg chg="mod">
          <ac:chgData name="Dara Ramos" userId="07294a4c1f1f07d6" providerId="LiveId" clId="{75C90BAE-2D64-4482-A6D7-FE9E687D10E7}" dt="2023-01-24T21:40:26.823" v="346" actId="962"/>
          <ac:picMkLst>
            <pc:docMk/>
            <pc:sldMk cId="613610571" sldId="284"/>
            <ac:picMk id="6" creationId="{C8995C33-9F90-5AE5-9D81-14F0EA55B75B}"/>
          </ac:picMkLst>
        </pc:picChg>
      </pc:sldChg>
      <pc:sldChg chg="addSp delSp modSp add mod ord">
        <pc:chgData name="Dara Ramos" userId="07294a4c1f1f07d6" providerId="LiveId" clId="{75C90BAE-2D64-4482-A6D7-FE9E687D10E7}" dt="2023-01-24T21:43:26.566" v="363" actId="13244"/>
        <pc:sldMkLst>
          <pc:docMk/>
          <pc:sldMk cId="4062973524" sldId="285"/>
        </pc:sldMkLst>
        <pc:spChg chg="mod">
          <ac:chgData name="Dara Ramos" userId="07294a4c1f1f07d6" providerId="LiveId" clId="{75C90BAE-2D64-4482-A6D7-FE9E687D10E7}" dt="2023-01-24T21:34:25.538" v="280" actId="207"/>
          <ac:spMkLst>
            <pc:docMk/>
            <pc:sldMk cId="4062973524" sldId="285"/>
            <ac:spMk id="2" creationId="{3F656D15-00A0-C7E9-0A59-717A7DA00160}"/>
          </ac:spMkLst>
        </pc:spChg>
        <pc:spChg chg="mod ord">
          <ac:chgData name="Dara Ramos" userId="07294a4c1f1f07d6" providerId="LiveId" clId="{75C90BAE-2D64-4482-A6D7-FE9E687D10E7}" dt="2023-01-24T21:43:22.645" v="362" actId="13244"/>
          <ac:spMkLst>
            <pc:docMk/>
            <pc:sldMk cId="4062973524" sldId="285"/>
            <ac:spMk id="3" creationId="{FBE2DB49-ADFC-E760-9CCE-F444BDA04D56}"/>
          </ac:spMkLst>
        </pc:spChg>
        <pc:spChg chg="del">
          <ac:chgData name="Dara Ramos" userId="07294a4c1f1f07d6" providerId="LiveId" clId="{75C90BAE-2D64-4482-A6D7-FE9E687D10E7}" dt="2023-01-24T21:34:14.051" v="269" actId="478"/>
          <ac:spMkLst>
            <pc:docMk/>
            <pc:sldMk cId="4062973524" sldId="285"/>
            <ac:spMk id="4" creationId="{53E73563-1C5E-02EC-3E0F-46796797BD12}"/>
          </ac:spMkLst>
        </pc:spChg>
        <pc:spChg chg="add del mod">
          <ac:chgData name="Dara Ramos" userId="07294a4c1f1f07d6" providerId="LiveId" clId="{75C90BAE-2D64-4482-A6D7-FE9E687D10E7}" dt="2023-01-24T21:34:15.674" v="270" actId="478"/>
          <ac:spMkLst>
            <pc:docMk/>
            <pc:sldMk cId="4062973524" sldId="285"/>
            <ac:spMk id="8" creationId="{206FF395-1384-D66B-7B87-2D2E155BCC30}"/>
          </ac:spMkLst>
        </pc:spChg>
        <pc:spChg chg="add mod ord">
          <ac:chgData name="Dara Ramos" userId="07294a4c1f1f07d6" providerId="LiveId" clId="{75C90BAE-2D64-4482-A6D7-FE9E687D10E7}" dt="2023-01-24T21:43:26.566" v="363" actId="13244"/>
          <ac:spMkLst>
            <pc:docMk/>
            <pc:sldMk cId="4062973524" sldId="285"/>
            <ac:spMk id="9" creationId="{81A2F00F-5B69-E2F5-5DFF-7F958164F887}"/>
          </ac:spMkLst>
        </pc:spChg>
        <pc:spChg chg="add mod">
          <ac:chgData name="Dara Ramos" userId="07294a4c1f1f07d6" providerId="LiveId" clId="{75C90BAE-2D64-4482-A6D7-FE9E687D10E7}" dt="2023-01-24T21:34:39.486" v="283" actId="1076"/>
          <ac:spMkLst>
            <pc:docMk/>
            <pc:sldMk cId="4062973524" sldId="285"/>
            <ac:spMk id="10" creationId="{A66290F1-FCD8-124C-941E-C869731B9C2B}"/>
          </ac:spMkLst>
        </pc:spChg>
        <pc:picChg chg="del">
          <ac:chgData name="Dara Ramos" userId="07294a4c1f1f07d6" providerId="LiveId" clId="{75C90BAE-2D64-4482-A6D7-FE9E687D10E7}" dt="2023-01-24T21:34:46.792" v="288" actId="478"/>
          <ac:picMkLst>
            <pc:docMk/>
            <pc:sldMk cId="4062973524" sldId="285"/>
            <ac:picMk id="5" creationId="{DC6B5F2F-EEB5-A401-5DAC-28CB115A5B65}"/>
          </ac:picMkLst>
        </pc:picChg>
        <pc:picChg chg="del">
          <ac:chgData name="Dara Ramos" userId="07294a4c1f1f07d6" providerId="LiveId" clId="{75C90BAE-2D64-4482-A6D7-FE9E687D10E7}" dt="2023-01-24T21:34:41.202" v="284" actId="478"/>
          <ac:picMkLst>
            <pc:docMk/>
            <pc:sldMk cId="4062973524" sldId="285"/>
            <ac:picMk id="6" creationId="{C8995C33-9F90-5AE5-9D81-14F0EA55B75B}"/>
          </ac:picMkLst>
        </pc:picChg>
      </pc:sldChg>
      <pc:sldChg chg="modSp add del mod">
        <pc:chgData name="Dara Ramos" userId="07294a4c1f1f07d6" providerId="LiveId" clId="{75C90BAE-2D64-4482-A6D7-FE9E687D10E7}" dt="2023-01-24T21:35:17.691" v="294" actId="2696"/>
        <pc:sldMkLst>
          <pc:docMk/>
          <pc:sldMk cId="370975172" sldId="286"/>
        </pc:sldMkLst>
        <pc:spChg chg="mod">
          <ac:chgData name="Dara Ramos" userId="07294a4c1f1f07d6" providerId="LiveId" clId="{75C90BAE-2D64-4482-A6D7-FE9E687D10E7}" dt="2023-01-24T21:35:10.025" v="293"/>
          <ac:spMkLst>
            <pc:docMk/>
            <pc:sldMk cId="370975172" sldId="286"/>
            <ac:spMk id="3" creationId="{FBE2DB49-ADFC-E760-9CCE-F444BDA04D56}"/>
          </ac:spMkLst>
        </pc:spChg>
      </pc:sldChg>
      <pc:sldChg chg="addSp delSp modSp add del mod ord">
        <pc:chgData name="Dara Ramos" userId="07294a4c1f1f07d6" providerId="LiveId" clId="{75C90BAE-2D64-4482-A6D7-FE9E687D10E7}" dt="2023-01-24T21:41:10.512" v="350" actId="47"/>
        <pc:sldMkLst>
          <pc:docMk/>
          <pc:sldMk cId="3491298347" sldId="286"/>
        </pc:sldMkLst>
        <pc:spChg chg="mod">
          <ac:chgData name="Dara Ramos" userId="07294a4c1f1f07d6" providerId="LiveId" clId="{75C90BAE-2D64-4482-A6D7-FE9E687D10E7}" dt="2023-01-24T21:36:24.283" v="313" actId="122"/>
          <ac:spMkLst>
            <pc:docMk/>
            <pc:sldMk cId="3491298347" sldId="286"/>
            <ac:spMk id="2" creationId="{3F656D15-00A0-C7E9-0A59-717A7DA00160}"/>
          </ac:spMkLst>
        </pc:spChg>
        <pc:spChg chg="mod">
          <ac:chgData name="Dara Ramos" userId="07294a4c1f1f07d6" providerId="LiveId" clId="{75C90BAE-2D64-4482-A6D7-FE9E687D10E7}" dt="2023-01-24T21:36:07.601" v="311"/>
          <ac:spMkLst>
            <pc:docMk/>
            <pc:sldMk cId="3491298347" sldId="286"/>
            <ac:spMk id="4" creationId="{53E73563-1C5E-02EC-3E0F-46796797BD12}"/>
          </ac:spMkLst>
        </pc:spChg>
        <pc:spChg chg="add mod">
          <ac:chgData name="Dara Ramos" userId="07294a4c1f1f07d6" providerId="LiveId" clId="{75C90BAE-2D64-4482-A6D7-FE9E687D10E7}" dt="2023-01-24T21:35:47.287" v="307" actId="1035"/>
          <ac:spMkLst>
            <pc:docMk/>
            <pc:sldMk cId="3491298347" sldId="286"/>
            <ac:spMk id="7" creationId="{6CE9AC84-40C4-5B36-79D0-B603C8463C8E}"/>
          </ac:spMkLst>
        </pc:spChg>
        <pc:spChg chg="add mod">
          <ac:chgData name="Dara Ramos" userId="07294a4c1f1f07d6" providerId="LiveId" clId="{75C90BAE-2D64-4482-A6D7-FE9E687D10E7}" dt="2023-01-24T21:35:57.215" v="310" actId="1076"/>
          <ac:spMkLst>
            <pc:docMk/>
            <pc:sldMk cId="3491298347" sldId="286"/>
            <ac:spMk id="8" creationId="{CA3A3868-3E94-3CA3-ED7C-FE25CC1BEC8D}"/>
          </ac:spMkLst>
        </pc:spChg>
        <pc:picChg chg="del">
          <ac:chgData name="Dara Ramos" userId="07294a4c1f1f07d6" providerId="LiveId" clId="{75C90BAE-2D64-4482-A6D7-FE9E687D10E7}" dt="2023-01-24T21:35:43.505" v="303" actId="478"/>
          <ac:picMkLst>
            <pc:docMk/>
            <pc:sldMk cId="3491298347" sldId="286"/>
            <ac:picMk id="5" creationId="{DC6B5F2F-EEB5-A401-5DAC-28CB115A5B65}"/>
          </ac:picMkLst>
        </pc:picChg>
        <pc:picChg chg="del">
          <ac:chgData name="Dara Ramos" userId="07294a4c1f1f07d6" providerId="LiveId" clId="{75C90BAE-2D64-4482-A6D7-FE9E687D10E7}" dt="2023-01-24T21:35:52.334" v="309" actId="478"/>
          <ac:picMkLst>
            <pc:docMk/>
            <pc:sldMk cId="3491298347" sldId="286"/>
            <ac:picMk id="6" creationId="{C8995C33-9F90-5AE5-9D81-14F0EA55B75B}"/>
          </ac:picMkLst>
        </pc:picChg>
      </pc:sldChg>
      <pc:sldChg chg="modSp add mod">
        <pc:chgData name="Dara Ramos" userId="07294a4c1f1f07d6" providerId="LiveId" clId="{75C90BAE-2D64-4482-A6D7-FE9E687D10E7}" dt="2023-01-24T21:43:35.696" v="365" actId="13244"/>
        <pc:sldMkLst>
          <pc:docMk/>
          <pc:sldMk cId="3110233325" sldId="287"/>
        </pc:sldMkLst>
        <pc:spChg chg="ord">
          <ac:chgData name="Dara Ramos" userId="07294a4c1f1f07d6" providerId="LiveId" clId="{75C90BAE-2D64-4482-A6D7-FE9E687D10E7}" dt="2023-01-24T21:43:33.591" v="364" actId="13244"/>
          <ac:spMkLst>
            <pc:docMk/>
            <pc:sldMk cId="3110233325" sldId="287"/>
            <ac:spMk id="2" creationId="{3F656D15-00A0-C7E9-0A59-717A7DA00160}"/>
          </ac:spMkLst>
        </pc:spChg>
        <pc:spChg chg="mod">
          <ac:chgData name="Dara Ramos" userId="07294a4c1f1f07d6" providerId="LiveId" clId="{75C90BAE-2D64-4482-A6D7-FE9E687D10E7}" dt="2023-01-24T21:36:47.610" v="315"/>
          <ac:spMkLst>
            <pc:docMk/>
            <pc:sldMk cId="3110233325" sldId="287"/>
            <ac:spMk id="3" creationId="{FBE2DB49-ADFC-E760-9CCE-F444BDA04D56}"/>
          </ac:spMkLst>
        </pc:spChg>
        <pc:spChg chg="ord">
          <ac:chgData name="Dara Ramos" userId="07294a4c1f1f07d6" providerId="LiveId" clId="{75C90BAE-2D64-4482-A6D7-FE9E687D10E7}" dt="2023-01-24T21:43:35.696" v="365" actId="13244"/>
          <ac:spMkLst>
            <pc:docMk/>
            <pc:sldMk cId="3110233325" sldId="287"/>
            <ac:spMk id="7" creationId="{6CE9AC84-40C4-5B36-79D0-B603C8463C8E}"/>
          </ac:spMkLst>
        </pc:spChg>
      </pc:sldChg>
      <pc:sldChg chg="modSp add mod">
        <pc:chgData name="Dara Ramos" userId="07294a4c1f1f07d6" providerId="LiveId" clId="{75C90BAE-2D64-4482-A6D7-FE9E687D10E7}" dt="2023-01-24T21:43:45.006" v="367" actId="13244"/>
        <pc:sldMkLst>
          <pc:docMk/>
          <pc:sldMk cId="2486098071" sldId="288"/>
        </pc:sldMkLst>
        <pc:spChg chg="mod ord">
          <ac:chgData name="Dara Ramos" userId="07294a4c1f1f07d6" providerId="LiveId" clId="{75C90BAE-2D64-4482-A6D7-FE9E687D10E7}" dt="2023-01-24T21:43:43.651" v="366" actId="13244"/>
          <ac:spMkLst>
            <pc:docMk/>
            <pc:sldMk cId="2486098071" sldId="288"/>
            <ac:spMk id="2" creationId="{3F656D15-00A0-C7E9-0A59-717A7DA00160}"/>
          </ac:spMkLst>
        </pc:spChg>
        <pc:spChg chg="mod">
          <ac:chgData name="Dara Ramos" userId="07294a4c1f1f07d6" providerId="LiveId" clId="{75C90BAE-2D64-4482-A6D7-FE9E687D10E7}" dt="2023-01-24T21:36:56.767" v="318" actId="20577"/>
          <ac:spMkLst>
            <pc:docMk/>
            <pc:sldMk cId="2486098071" sldId="288"/>
            <ac:spMk id="3" creationId="{FBE2DB49-ADFC-E760-9CCE-F444BDA04D56}"/>
          </ac:spMkLst>
        </pc:spChg>
        <pc:spChg chg="ord">
          <ac:chgData name="Dara Ramos" userId="07294a4c1f1f07d6" providerId="LiveId" clId="{75C90BAE-2D64-4482-A6D7-FE9E687D10E7}" dt="2023-01-24T21:43:45.006" v="367" actId="13244"/>
          <ac:spMkLst>
            <pc:docMk/>
            <pc:sldMk cId="2486098071" sldId="288"/>
            <ac:spMk id="7" creationId="{6CE9AC84-40C4-5B36-79D0-B603C8463C8E}"/>
          </ac:spMkLst>
        </pc:spChg>
      </pc:sldChg>
      <pc:sldChg chg="addSp delSp modSp add mod ord">
        <pc:chgData name="Dara Ramos" userId="07294a4c1f1f07d6" providerId="LiveId" clId="{75C90BAE-2D64-4482-A6D7-FE9E687D10E7}" dt="2023-01-24T21:40:29.452" v="347" actId="962"/>
        <pc:sldMkLst>
          <pc:docMk/>
          <pc:sldMk cId="2973420889" sldId="289"/>
        </pc:sldMkLst>
        <pc:spChg chg="del mod">
          <ac:chgData name="Dara Ramos" userId="07294a4c1f1f07d6" providerId="LiveId" clId="{75C90BAE-2D64-4482-A6D7-FE9E687D10E7}" dt="2023-01-24T21:38:33.376" v="328" actId="478"/>
          <ac:spMkLst>
            <pc:docMk/>
            <pc:sldMk cId="2973420889" sldId="289"/>
            <ac:spMk id="2" creationId="{3F656D15-00A0-C7E9-0A59-717A7DA00160}"/>
          </ac:spMkLst>
        </pc:spChg>
        <pc:spChg chg="mod">
          <ac:chgData name="Dara Ramos" userId="07294a4c1f1f07d6" providerId="LiveId" clId="{75C90BAE-2D64-4482-A6D7-FE9E687D10E7}" dt="2023-01-24T21:38:21.499" v="325"/>
          <ac:spMkLst>
            <pc:docMk/>
            <pc:sldMk cId="2973420889" sldId="289"/>
            <ac:spMk id="3" creationId="{FBE2DB49-ADFC-E760-9CCE-F444BDA04D56}"/>
          </ac:spMkLst>
        </pc:spChg>
        <pc:spChg chg="add del mod">
          <ac:chgData name="Dara Ramos" userId="07294a4c1f1f07d6" providerId="LiveId" clId="{75C90BAE-2D64-4482-A6D7-FE9E687D10E7}" dt="2023-01-24T21:38:48.240" v="330" actId="478"/>
          <ac:spMkLst>
            <pc:docMk/>
            <pc:sldMk cId="2973420889" sldId="289"/>
            <ac:spMk id="4" creationId="{098910EA-6808-A66B-EF39-309B58E94DC4}"/>
          </ac:spMkLst>
        </pc:spChg>
        <pc:spChg chg="add del mod">
          <ac:chgData name="Dara Ramos" userId="07294a4c1f1f07d6" providerId="LiveId" clId="{75C90BAE-2D64-4482-A6D7-FE9E687D10E7}" dt="2023-01-24T21:38:45.414" v="329"/>
          <ac:spMkLst>
            <pc:docMk/>
            <pc:sldMk cId="2973420889" sldId="289"/>
            <ac:spMk id="7" creationId="{DA5B197F-5400-19FA-DBB2-1D93E04D855E}"/>
          </ac:spMkLst>
        </pc:spChg>
        <pc:spChg chg="add mod">
          <ac:chgData name="Dara Ramos" userId="07294a4c1f1f07d6" providerId="LiveId" clId="{75C90BAE-2D64-4482-A6D7-FE9E687D10E7}" dt="2023-01-24T21:39:39.268" v="334" actId="14100"/>
          <ac:spMkLst>
            <pc:docMk/>
            <pc:sldMk cId="2973420889" sldId="289"/>
            <ac:spMk id="8" creationId="{2BEBC293-E3BD-B2F4-7857-4572C9F8154B}"/>
          </ac:spMkLst>
        </pc:spChg>
        <pc:picChg chg="mod">
          <ac:chgData name="Dara Ramos" userId="07294a4c1f1f07d6" providerId="LiveId" clId="{75C90BAE-2D64-4482-A6D7-FE9E687D10E7}" dt="2023-01-24T21:40:29.452" v="347" actId="962"/>
          <ac:picMkLst>
            <pc:docMk/>
            <pc:sldMk cId="2973420889" sldId="289"/>
            <ac:picMk id="5" creationId="{DC6B5F2F-EEB5-A401-5DAC-28CB115A5B6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C38CD8-4DDF-E4C9-B371-78478ABE5A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j-lt"/>
            </a:endParaRPr>
          </a:p>
        </p:txBody>
      </p:sp>
      <p:sp>
        <p:nvSpPr>
          <p:cNvPr id="3" name="Date Placeholder 2">
            <a:extLst>
              <a:ext uri="{FF2B5EF4-FFF2-40B4-BE49-F238E27FC236}">
                <a16:creationId xmlns:a16="http://schemas.microsoft.com/office/drawing/2014/main" id="{AAC5CD47-6439-7D2D-6C9E-997A56A80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87BC40-DBB8-4E54-8471-D6BB04D54110}" type="datetimeFigureOut">
              <a:rPr lang="en-US" smtClean="0">
                <a:latin typeface="+mj-lt"/>
              </a:rPr>
              <a:t>1/30/2023</a:t>
            </a:fld>
            <a:endParaRPr lang="en-US">
              <a:latin typeface="+mj-lt"/>
            </a:endParaRPr>
          </a:p>
        </p:txBody>
      </p:sp>
      <p:sp>
        <p:nvSpPr>
          <p:cNvPr id="4" name="Footer Placeholder 3">
            <a:extLst>
              <a:ext uri="{FF2B5EF4-FFF2-40B4-BE49-F238E27FC236}">
                <a16:creationId xmlns:a16="http://schemas.microsoft.com/office/drawing/2014/main" id="{BBA7724A-DBBC-4133-5E57-F5E2F6D21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j-lt"/>
            </a:endParaRPr>
          </a:p>
        </p:txBody>
      </p:sp>
      <p:sp>
        <p:nvSpPr>
          <p:cNvPr id="5" name="Slide Number Placeholder 4">
            <a:extLst>
              <a:ext uri="{FF2B5EF4-FFF2-40B4-BE49-F238E27FC236}">
                <a16:creationId xmlns:a16="http://schemas.microsoft.com/office/drawing/2014/main" id="{FA7314F7-18BB-E845-0A83-9FDE4D583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34EE2A-5A7C-4143-8732-BC53CAD53092}" type="slidenum">
              <a:rPr lang="en-US" smtClean="0">
                <a:latin typeface="+mj-lt"/>
              </a:rPr>
              <a:t>‹#›</a:t>
            </a:fld>
            <a:endParaRPr lang="en-US">
              <a:latin typeface="+mj-lt"/>
            </a:endParaRPr>
          </a:p>
        </p:txBody>
      </p:sp>
    </p:spTree>
    <p:extLst>
      <p:ext uri="{BB962C8B-B14F-4D97-AF65-F5344CB8AC3E}">
        <p14:creationId xmlns:p14="http://schemas.microsoft.com/office/powerpoint/2010/main" val="145925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l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lt"/>
              </a:defRPr>
            </a:lvl1pPr>
          </a:lstStyle>
          <a:p>
            <a:fld id="{6AEBADBC-29F0-4DD6-A704-671BFF6A20F7}" type="datetimeFigureOut">
              <a:rPr lang="en-US" smtClean="0"/>
              <a:pPr/>
              <a:t>1/30/2023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lt"/>
              </a:defRPr>
            </a:lvl1pPr>
          </a:lstStyle>
          <a:p>
            <a:fld id="{B37DD57C-131B-4C9E-BFF6-C55F8685D1A3}" type="slidenum">
              <a:rPr lang="en-US" smtClean="0"/>
              <a:pPr/>
              <a:t>‹#›</a:t>
            </a:fld>
            <a:endParaRPr lang="en-US"/>
          </a:p>
        </p:txBody>
      </p:sp>
    </p:spTree>
    <p:extLst>
      <p:ext uri="{BB962C8B-B14F-4D97-AF65-F5344CB8AC3E}">
        <p14:creationId xmlns:p14="http://schemas.microsoft.com/office/powerpoint/2010/main" val="26570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7DD57C-131B-4C9E-BFF6-C55F8685D1A3}" type="slidenum">
              <a:rPr lang="en-US" smtClean="0"/>
              <a:pPr/>
              <a:t>1</a:t>
            </a:fld>
            <a:endParaRPr lang="en-US"/>
          </a:p>
        </p:txBody>
      </p:sp>
    </p:spTree>
    <p:extLst>
      <p:ext uri="{BB962C8B-B14F-4D97-AF65-F5344CB8AC3E}">
        <p14:creationId xmlns:p14="http://schemas.microsoft.com/office/powerpoint/2010/main" val="1472654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grayscl/>
          </a:blip>
          <a:tile tx="0" ty="0" sx="100000" sy="100000" flip="none" algn="tl"/>
        </a:blipFill>
        <a:effectLst/>
      </p:bgPr>
    </p:bg>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08BF1273-7048-14F4-59E0-55751E087E7D}"/>
              </a:ext>
            </a:extLst>
          </p:cNvPr>
          <p:cNvSpPr/>
          <p:nvPr/>
        </p:nvSpPr>
        <p:spPr>
          <a:xfrm>
            <a:off x="0" y="2931460"/>
            <a:ext cx="12192000" cy="1026458"/>
          </a:xfrm>
          <a:prstGeom prst="flowChartProcess">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773224"/>
            <a:ext cx="9144000" cy="1342929"/>
          </a:xfrm>
          <a:prstGeom prst="hexagon">
            <a:avLst/>
          </a:prstGeom>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27439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4397652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8">
            <a:extLst>
              <a:ext uri="{FF2B5EF4-FFF2-40B4-BE49-F238E27FC236}">
                <a16:creationId xmlns:a16="http://schemas.microsoft.com/office/drawing/2014/main" id="{D1F65EDA-44A7-BB64-5D92-202B1B32715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6211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9">
            <a:extLst>
              <a:ext uri="{FF2B5EF4-FFF2-40B4-BE49-F238E27FC236}">
                <a16:creationId xmlns:a16="http://schemas.microsoft.com/office/drawing/2014/main" id="{6AA69F2A-D3D9-A53D-011F-E7688467CD2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91239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9">
            <a:extLst>
              <a:ext uri="{FF2B5EF4-FFF2-40B4-BE49-F238E27FC236}">
                <a16:creationId xmlns:a16="http://schemas.microsoft.com/office/drawing/2014/main" id="{75695864-5875-F581-14C3-2CEDA39212F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105427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8">
            <a:extLst>
              <a:ext uri="{FF2B5EF4-FFF2-40B4-BE49-F238E27FC236}">
                <a16:creationId xmlns:a16="http://schemas.microsoft.com/office/drawing/2014/main" id="{1F788CEE-CD9B-BC0D-3B81-47D0AFEE48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8">
            <a:extLst>
              <a:ext uri="{FF2B5EF4-FFF2-40B4-BE49-F238E27FC236}">
                <a16:creationId xmlns:a16="http://schemas.microsoft.com/office/drawing/2014/main" id="{4B6A9350-655A-5519-D1B5-D5E6798B186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04695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55299"/>
            <a:ext cx="7425936" cy="4230629"/>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6" name="Cloud 5">
            <a:extLst>
              <a:ext uri="{FF2B5EF4-FFF2-40B4-BE49-F238E27FC236}">
                <a16:creationId xmlns:a16="http://schemas.microsoft.com/office/drawing/2014/main" id="{C38A9D1C-44E5-FCF7-CDE8-5EE8131B35F6}"/>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618F3AFD-08EE-3CD2-F810-C21E716846B4}"/>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35126"/>
            <a:ext cx="7425936" cy="4250803"/>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E90398C3-502E-98D1-CF60-E623D1CD6A5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 name="Picture 8">
            <a:extLst>
              <a:ext uri="{FF2B5EF4-FFF2-40B4-BE49-F238E27FC236}">
                <a16:creationId xmlns:a16="http://schemas.microsoft.com/office/drawing/2014/main" id="{33D6D145-8971-11E4-55B5-BFCDFB9A439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39103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583A9-3C77-F0BB-C57B-5B73CDFC93A0}"/>
              </a:ext>
            </a:extLst>
          </p:cNvPr>
          <p:cNvSpPr>
            <a:spLocks noGrp="1"/>
          </p:cNvSpPr>
          <p:nvPr>
            <p:ph type="body" idx="1" hasCustomPrompt="1"/>
          </p:nvPr>
        </p:nvSpPr>
        <p:spPr>
          <a:xfrm>
            <a:off x="1237129" y="1483938"/>
            <a:ext cx="4760447" cy="823912"/>
          </a:xfrm>
          <a:prstGeom prst="rect">
            <a:avLst/>
          </a:prstGeom>
        </p:spPr>
        <p:txBody>
          <a:bodyPr anchor="b">
            <a:norm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4" name="Content Placeholder 3">
            <a:extLst>
              <a:ext uri="{FF2B5EF4-FFF2-40B4-BE49-F238E27FC236}">
                <a16:creationId xmlns:a16="http://schemas.microsoft.com/office/drawing/2014/main" id="{1F7D45B2-336E-445D-550E-1452E1739594}"/>
              </a:ext>
            </a:extLst>
          </p:cNvPr>
          <p:cNvSpPr>
            <a:spLocks noGrp="1"/>
          </p:cNvSpPr>
          <p:nvPr>
            <p:ph sz="half" idx="2"/>
          </p:nvPr>
        </p:nvSpPr>
        <p:spPr>
          <a:xfrm>
            <a:off x="1237129" y="2505075"/>
            <a:ext cx="476044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327CF80-74D9-2B71-7662-2794C04711E2}"/>
              </a:ext>
            </a:extLst>
          </p:cNvPr>
          <p:cNvSpPr>
            <a:spLocks noGrp="1"/>
          </p:cNvSpPr>
          <p:nvPr>
            <p:ph type="body" sz="quarter" idx="3" hasCustomPrompt="1"/>
          </p:nvPr>
        </p:nvSpPr>
        <p:spPr>
          <a:xfrm>
            <a:off x="6172202" y="1483938"/>
            <a:ext cx="4782669" cy="823912"/>
          </a:xfrm>
          <a:prstGeom prst="rect">
            <a:avLst/>
          </a:prstGeom>
        </p:spPr>
        <p:txBody>
          <a:bodyPr anchor="b"/>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6" name="Content Placeholder 5">
            <a:extLst>
              <a:ext uri="{FF2B5EF4-FFF2-40B4-BE49-F238E27FC236}">
                <a16:creationId xmlns:a16="http://schemas.microsoft.com/office/drawing/2014/main" id="{4BFAFC99-E0B6-1086-8FD0-54BE60A75601}"/>
              </a:ext>
            </a:extLst>
          </p:cNvPr>
          <p:cNvSpPr>
            <a:spLocks noGrp="1"/>
          </p:cNvSpPr>
          <p:nvPr>
            <p:ph sz="quarter" idx="4"/>
          </p:nvPr>
        </p:nvSpPr>
        <p:spPr>
          <a:xfrm>
            <a:off x="6172202" y="2505075"/>
            <a:ext cx="4782669"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01C6B72A-840D-5D69-ED71-52525DF0CA6A}"/>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8" name="Title 13">
            <a:extLst>
              <a:ext uri="{FF2B5EF4-FFF2-40B4-BE49-F238E27FC236}">
                <a16:creationId xmlns:a16="http://schemas.microsoft.com/office/drawing/2014/main" id="{73E570B2-0D00-4241-DAA4-0675CFE43657}"/>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9" name="Cloud 8">
            <a:extLst>
              <a:ext uri="{FF2B5EF4-FFF2-40B4-BE49-F238E27FC236}">
                <a16:creationId xmlns:a16="http://schemas.microsoft.com/office/drawing/2014/main" id="{AC7961C3-F7D1-2BCE-273C-424E4B7D79AC}"/>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82F5122C-03A0-E780-6675-EE9F68BA012E}"/>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627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C4383BE-68FE-6ABA-917B-D5F878B6E520}"/>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5" name="Title 13">
            <a:extLst>
              <a:ext uri="{FF2B5EF4-FFF2-40B4-BE49-F238E27FC236}">
                <a16:creationId xmlns:a16="http://schemas.microsoft.com/office/drawing/2014/main" id="{2CB15931-76A7-CEA9-5B9C-92163F0F097C}"/>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6" name="Cloud 5">
            <a:extLst>
              <a:ext uri="{FF2B5EF4-FFF2-40B4-BE49-F238E27FC236}">
                <a16:creationId xmlns:a16="http://schemas.microsoft.com/office/drawing/2014/main" id="{898264A8-A5D7-63A0-5BB6-10A933239DCB}"/>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681359"/>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216AEB4-6618-FB8D-F184-F326106D7EFD}"/>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Tree>
    <p:extLst>
      <p:ext uri="{BB962C8B-B14F-4D97-AF65-F5344CB8AC3E}">
        <p14:creationId xmlns:p14="http://schemas.microsoft.com/office/powerpoint/2010/main" val="2353144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4" name="Cloud 3">
            <a:extLst>
              <a:ext uri="{FF2B5EF4-FFF2-40B4-BE49-F238E27FC236}">
                <a16:creationId xmlns:a16="http://schemas.microsoft.com/office/drawing/2014/main" id="{B5F1FB73-D8D4-44BD-F72F-C48A67D6BA54}"/>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E8FF6D01-B8E6-7790-D81E-31DA50E406C6}"/>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3763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D0FD2E-B1E2-E213-6D16-D43227366FE8}"/>
              </a:ext>
            </a:extLst>
          </p:cNvPr>
          <p:cNvPicPr>
            <a:picLocks noGrp="1" noRot="1" noChangeAspect="1" noMove="1" noResize="1" noEditPoints="1" noAdjustHandles="1" noChangeArrowheads="1" noChangeShapeType="1" noCrop="1"/>
          </p:cNvPicPr>
          <p:nvPr userDrawn="1"/>
        </p:nvPicPr>
        <p:blipFill>
          <a:blip r:embed="rId2">
            <a:duotone>
              <a:schemeClr val="accent3">
                <a:shade val="45000"/>
                <a:satMod val="135000"/>
              </a:schemeClr>
              <a:prstClr val="white"/>
            </a:duotone>
            <a:alphaModFix amt="4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091D27E2-098E-6C10-4ADA-F31047F6C42D}"/>
              </a:ext>
            </a:extLst>
          </p:cNvPr>
          <p:cNvGrpSpPr>
            <a:grpSpLocks noGrp="1" noUngrp="1" noRot="1" noMove="1" noResize="1"/>
          </p:cNvGrpSpPr>
          <p:nvPr userDrawn="1"/>
        </p:nvGrpSpPr>
        <p:grpSpPr>
          <a:xfrm>
            <a:off x="-10629" y="2108380"/>
            <a:ext cx="12234518" cy="2156952"/>
            <a:chOff x="-10629" y="2108380"/>
            <a:chExt cx="12234518" cy="2156952"/>
          </a:xfrm>
        </p:grpSpPr>
        <p:sp>
          <p:nvSpPr>
            <p:cNvPr id="33" name="Flowchart: Process 32">
              <a:extLst>
                <a:ext uri="{FF2B5EF4-FFF2-40B4-BE49-F238E27FC236}">
                  <a16:creationId xmlns:a16="http://schemas.microsoft.com/office/drawing/2014/main" id="{60C990E2-E375-EF1E-3AA6-8884068CCEE7}"/>
                </a:ext>
              </a:extLst>
            </p:cNvPr>
            <p:cNvSpPr>
              <a:spLocks noGrp="1" noRot="1" noMove="1" noResize="1" noEditPoints="1" noAdjustHandles="1" noChangeArrowheads="1" noChangeShapeType="1"/>
            </p:cNvSpPr>
            <p:nvPr userDrawn="1"/>
          </p:nvSpPr>
          <p:spPr>
            <a:xfrm>
              <a:off x="-8" y="2108380"/>
              <a:ext cx="12202981" cy="215695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9 w 10000"/>
                <a:gd name="connsiteY0" fmla="*/ 1631 h 10000"/>
                <a:gd name="connsiteX1" fmla="*/ 10000 w 10000"/>
                <a:gd name="connsiteY1" fmla="*/ 0 h 10000"/>
                <a:gd name="connsiteX2" fmla="*/ 10000 w 10000"/>
                <a:gd name="connsiteY2" fmla="*/ 10000 h 10000"/>
                <a:gd name="connsiteX3" fmla="*/ 0 w 10000"/>
                <a:gd name="connsiteY3" fmla="*/ 10000 h 10000"/>
                <a:gd name="connsiteX4" fmla="*/ 9 w 10000"/>
                <a:gd name="connsiteY4" fmla="*/ 1631 h 10000"/>
                <a:gd name="connsiteX0" fmla="*/ 9 w 10009"/>
                <a:gd name="connsiteY0" fmla="*/ 1631 h 10000"/>
                <a:gd name="connsiteX1" fmla="*/ 10000 w 10009"/>
                <a:gd name="connsiteY1" fmla="*/ 0 h 10000"/>
                <a:gd name="connsiteX2" fmla="*/ 10009 w 10009"/>
                <a:gd name="connsiteY2" fmla="*/ 8927 h 10000"/>
                <a:gd name="connsiteX3" fmla="*/ 0 w 10009"/>
                <a:gd name="connsiteY3" fmla="*/ 10000 h 10000"/>
                <a:gd name="connsiteX4" fmla="*/ 9 w 10009"/>
                <a:gd name="connsiteY4" fmla="*/ 163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9" y="1631"/>
                  </a:moveTo>
                  <a:lnTo>
                    <a:pt x="10000" y="0"/>
                  </a:lnTo>
                  <a:cubicBezTo>
                    <a:pt x="10003" y="2976"/>
                    <a:pt x="10006" y="5951"/>
                    <a:pt x="10009" y="8927"/>
                  </a:cubicBezTo>
                  <a:lnTo>
                    <a:pt x="0" y="10000"/>
                  </a:lnTo>
                  <a:cubicBezTo>
                    <a:pt x="3" y="7210"/>
                    <a:pt x="6" y="4421"/>
                    <a:pt x="9" y="163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Wave 30">
              <a:extLst>
                <a:ext uri="{FF2B5EF4-FFF2-40B4-BE49-F238E27FC236}">
                  <a16:creationId xmlns:a16="http://schemas.microsoft.com/office/drawing/2014/main" id="{9EE2B5B4-A72B-3824-F4AA-CC55EBAD58B7}"/>
                </a:ext>
              </a:extLst>
            </p:cNvPr>
            <p:cNvSpPr>
              <a:spLocks noGrp="1" noRot="1" noMove="1" noResize="1" noEditPoints="1" noAdjustHandles="1" noChangeArrowheads="1" noChangeShapeType="1"/>
            </p:cNvSpPr>
            <p:nvPr userDrawn="1"/>
          </p:nvSpPr>
          <p:spPr>
            <a:xfrm>
              <a:off x="-8" y="2108381"/>
              <a:ext cx="12223897" cy="2156951"/>
            </a:xfrm>
            <a:custGeom>
              <a:avLst/>
              <a:gdLst>
                <a:gd name="connsiteX0" fmla="*/ 0 w 12192000"/>
                <a:gd name="connsiteY0" fmla="*/ 121716 h 1947452"/>
                <a:gd name="connsiteX1" fmla="*/ 6096000 w 12192000"/>
                <a:gd name="connsiteY1" fmla="*/ 121716 h 1947452"/>
                <a:gd name="connsiteX2" fmla="*/ 12192000 w 12192000"/>
                <a:gd name="connsiteY2" fmla="*/ 121716 h 1947452"/>
                <a:gd name="connsiteX3" fmla="*/ 12192000 w 12192000"/>
                <a:gd name="connsiteY3" fmla="*/ 1825736 h 1947452"/>
                <a:gd name="connsiteX4" fmla="*/ 6096000 w 12192000"/>
                <a:gd name="connsiteY4" fmla="*/ 1825736 h 1947452"/>
                <a:gd name="connsiteX5" fmla="*/ 0 w 12192000"/>
                <a:gd name="connsiteY5" fmla="*/ 1825736 h 1947452"/>
                <a:gd name="connsiteX6" fmla="*/ 0 w 12192000"/>
                <a:gd name="connsiteY6" fmla="*/ 121716 h 1947452"/>
                <a:gd name="connsiteX0" fmla="*/ 0 w 12192000"/>
                <a:gd name="connsiteY0" fmla="*/ 149150 h 2140411"/>
                <a:gd name="connsiteX1" fmla="*/ 6096000 w 12192000"/>
                <a:gd name="connsiteY1" fmla="*/ 319271 h 2140411"/>
                <a:gd name="connsiteX2" fmla="*/ 12192000 w 12192000"/>
                <a:gd name="connsiteY2" fmla="*/ 319271 h 2140411"/>
                <a:gd name="connsiteX3" fmla="*/ 12192000 w 12192000"/>
                <a:gd name="connsiteY3" fmla="*/ 2023291 h 2140411"/>
                <a:gd name="connsiteX4" fmla="*/ 6096000 w 12192000"/>
                <a:gd name="connsiteY4" fmla="*/ 2023291 h 2140411"/>
                <a:gd name="connsiteX5" fmla="*/ 0 w 12192000"/>
                <a:gd name="connsiteY5" fmla="*/ 2023291 h 2140411"/>
                <a:gd name="connsiteX6" fmla="*/ 0 w 12192000"/>
                <a:gd name="connsiteY6" fmla="*/ 149150 h 2140411"/>
                <a:gd name="connsiteX0" fmla="*/ 0 w 12192000"/>
                <a:gd name="connsiteY0" fmla="*/ 149150 h 2197315"/>
                <a:gd name="connsiteX1" fmla="*/ 6096000 w 12192000"/>
                <a:gd name="connsiteY1" fmla="*/ 319271 h 2197315"/>
                <a:gd name="connsiteX2" fmla="*/ 12192000 w 12192000"/>
                <a:gd name="connsiteY2" fmla="*/ 319271 h 2197315"/>
                <a:gd name="connsiteX3" fmla="*/ 12192000 w 12192000"/>
                <a:gd name="connsiteY3" fmla="*/ 2087086 h 2197315"/>
                <a:gd name="connsiteX4" fmla="*/ 6096000 w 12192000"/>
                <a:gd name="connsiteY4" fmla="*/ 2023291 h 2197315"/>
                <a:gd name="connsiteX5" fmla="*/ 0 w 12192000"/>
                <a:gd name="connsiteY5" fmla="*/ 2023291 h 2197315"/>
                <a:gd name="connsiteX6" fmla="*/ 0 w 12192000"/>
                <a:gd name="connsiteY6" fmla="*/ 149150 h 2197315"/>
                <a:gd name="connsiteX0" fmla="*/ 0 w 12192000"/>
                <a:gd name="connsiteY0" fmla="*/ 149150 h 2187524"/>
                <a:gd name="connsiteX1" fmla="*/ 6096000 w 12192000"/>
                <a:gd name="connsiteY1" fmla="*/ 319271 h 2187524"/>
                <a:gd name="connsiteX2" fmla="*/ 12192000 w 12192000"/>
                <a:gd name="connsiteY2" fmla="*/ 319271 h 2187524"/>
                <a:gd name="connsiteX3" fmla="*/ 12192000 w 12192000"/>
                <a:gd name="connsiteY3" fmla="*/ 2087086 h 2187524"/>
                <a:gd name="connsiteX4" fmla="*/ 6117265 w 12192000"/>
                <a:gd name="connsiteY4" fmla="*/ 1916966 h 2187524"/>
                <a:gd name="connsiteX5" fmla="*/ 0 w 12192000"/>
                <a:gd name="connsiteY5" fmla="*/ 2023291 h 2187524"/>
                <a:gd name="connsiteX6" fmla="*/ 0 w 12192000"/>
                <a:gd name="connsiteY6" fmla="*/ 149150 h 2187524"/>
                <a:gd name="connsiteX0" fmla="*/ 0 w 12192000"/>
                <a:gd name="connsiteY0" fmla="*/ 121400 h 2159774"/>
                <a:gd name="connsiteX1" fmla="*/ 6096000 w 12192000"/>
                <a:gd name="connsiteY1" fmla="*/ 482908 h 2159774"/>
                <a:gd name="connsiteX2" fmla="*/ 12192000 w 12192000"/>
                <a:gd name="connsiteY2" fmla="*/ 291521 h 2159774"/>
                <a:gd name="connsiteX3" fmla="*/ 12192000 w 12192000"/>
                <a:gd name="connsiteY3" fmla="*/ 2059336 h 2159774"/>
                <a:gd name="connsiteX4" fmla="*/ 6117265 w 12192000"/>
                <a:gd name="connsiteY4" fmla="*/ 1889216 h 2159774"/>
                <a:gd name="connsiteX5" fmla="*/ 0 w 12192000"/>
                <a:gd name="connsiteY5" fmla="*/ 1995541 h 2159774"/>
                <a:gd name="connsiteX6" fmla="*/ 0 w 12192000"/>
                <a:gd name="connsiteY6" fmla="*/ 121400 h 2159774"/>
                <a:gd name="connsiteX0" fmla="*/ 0 w 12202632"/>
                <a:gd name="connsiteY0" fmla="*/ 118577 h 2156951"/>
                <a:gd name="connsiteX1" fmla="*/ 6096000 w 12202632"/>
                <a:gd name="connsiteY1" fmla="*/ 480085 h 2156951"/>
                <a:gd name="connsiteX2" fmla="*/ 12202632 w 12202632"/>
                <a:gd name="connsiteY2" fmla="*/ 129210 h 2156951"/>
                <a:gd name="connsiteX3" fmla="*/ 12192000 w 12202632"/>
                <a:gd name="connsiteY3" fmla="*/ 2056513 h 2156951"/>
                <a:gd name="connsiteX4" fmla="*/ 6117265 w 12202632"/>
                <a:gd name="connsiteY4" fmla="*/ 1886393 h 2156951"/>
                <a:gd name="connsiteX5" fmla="*/ 0 w 12202632"/>
                <a:gd name="connsiteY5" fmla="*/ 1992718 h 2156951"/>
                <a:gd name="connsiteX6" fmla="*/ 0 w 12202632"/>
                <a:gd name="connsiteY6" fmla="*/ 118577 h 2156951"/>
                <a:gd name="connsiteX0" fmla="*/ 0 w 12223897"/>
                <a:gd name="connsiteY0" fmla="*/ 118577 h 2156951"/>
                <a:gd name="connsiteX1" fmla="*/ 6096000 w 12223897"/>
                <a:gd name="connsiteY1" fmla="*/ 480085 h 2156951"/>
                <a:gd name="connsiteX2" fmla="*/ 12202632 w 12223897"/>
                <a:gd name="connsiteY2" fmla="*/ 129210 h 2156951"/>
                <a:gd name="connsiteX3" fmla="*/ 12223897 w 12223897"/>
                <a:gd name="connsiteY3" fmla="*/ 2056513 h 2156951"/>
                <a:gd name="connsiteX4" fmla="*/ 6117265 w 12223897"/>
                <a:gd name="connsiteY4" fmla="*/ 1886393 h 2156951"/>
                <a:gd name="connsiteX5" fmla="*/ 0 w 12223897"/>
                <a:gd name="connsiteY5" fmla="*/ 1992718 h 2156951"/>
                <a:gd name="connsiteX6" fmla="*/ 0 w 12223897"/>
                <a:gd name="connsiteY6" fmla="*/ 118577 h 21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3897" h="2156951">
                  <a:moveTo>
                    <a:pt x="0" y="118577"/>
                  </a:moveTo>
                  <a:cubicBezTo>
                    <a:pt x="2032000" y="-287142"/>
                    <a:pt x="4062228" y="478313"/>
                    <a:pt x="6096000" y="480085"/>
                  </a:cubicBezTo>
                  <a:cubicBezTo>
                    <a:pt x="8129772" y="481857"/>
                    <a:pt x="10170632" y="534929"/>
                    <a:pt x="12202632" y="129210"/>
                  </a:cubicBezTo>
                  <a:lnTo>
                    <a:pt x="12223897" y="2056513"/>
                  </a:lnTo>
                  <a:cubicBezTo>
                    <a:pt x="10191897" y="2462232"/>
                    <a:pt x="8149265" y="1480674"/>
                    <a:pt x="6117265" y="1886393"/>
                  </a:cubicBezTo>
                  <a:cubicBezTo>
                    <a:pt x="4085265" y="2292112"/>
                    <a:pt x="2032000" y="1586999"/>
                    <a:pt x="0" y="1992718"/>
                  </a:cubicBezTo>
                  <a:lnTo>
                    <a:pt x="0" y="118577"/>
                  </a:lnTo>
                  <a:close/>
                </a:path>
              </a:pathLst>
            </a:custGeom>
            <a:solidFill>
              <a:srgbClr val="91A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ble Wave 29">
              <a:extLst>
                <a:ext uri="{FF2B5EF4-FFF2-40B4-BE49-F238E27FC236}">
                  <a16:creationId xmlns:a16="http://schemas.microsoft.com/office/drawing/2014/main" id="{182EBF4D-34C2-B75A-E3B5-371B85868E14}"/>
                </a:ext>
              </a:extLst>
            </p:cNvPr>
            <p:cNvSpPr>
              <a:spLocks noGrp="1" noRot="1" noMove="1" noResize="1" noEditPoints="1" noAdjustHandles="1" noChangeArrowheads="1" noChangeShapeType="1"/>
            </p:cNvSpPr>
            <p:nvPr userDrawn="1"/>
          </p:nvSpPr>
          <p:spPr>
            <a:xfrm>
              <a:off x="-10629" y="2466306"/>
              <a:ext cx="12234518" cy="1575155"/>
            </a:xfrm>
            <a:prstGeom prst="double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190769"/>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729171"/>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Tree>
    <p:extLst>
      <p:ext uri="{BB962C8B-B14F-4D97-AF65-F5344CB8AC3E}">
        <p14:creationId xmlns:p14="http://schemas.microsoft.com/office/powerpoint/2010/main" val="308530679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9">
            <a:extLst>
              <a:ext uri="{FF2B5EF4-FFF2-40B4-BE49-F238E27FC236}">
                <a16:creationId xmlns:a16="http://schemas.microsoft.com/office/drawing/2014/main" id="{7920CFAF-428B-4E07-ECF0-52E353C7C8D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415803295"/>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8">
            <a:extLst>
              <a:ext uri="{FF2B5EF4-FFF2-40B4-BE49-F238E27FC236}">
                <a16:creationId xmlns:a16="http://schemas.microsoft.com/office/drawing/2014/main" id="{743D1055-EB90-6161-AC91-1F59D80200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8">
            <a:extLst>
              <a:ext uri="{FF2B5EF4-FFF2-40B4-BE49-F238E27FC236}">
                <a16:creationId xmlns:a16="http://schemas.microsoft.com/office/drawing/2014/main" id="{4E14E4FA-9A46-C3CD-C1B5-383908023F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84271356"/>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8113"/>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686639"/>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grpSp>
        <p:nvGrpSpPr>
          <p:cNvPr id="19" name="Group 18">
            <a:extLst>
              <a:ext uri="{FF2B5EF4-FFF2-40B4-BE49-F238E27FC236}">
                <a16:creationId xmlns:a16="http://schemas.microsoft.com/office/drawing/2014/main" id="{67BBD1B8-5195-7565-B5DC-92EC5EBE0004}"/>
              </a:ext>
            </a:extLst>
          </p:cNvPr>
          <p:cNvGrpSpPr>
            <a:grpSpLocks/>
          </p:cNvGrpSpPr>
          <p:nvPr userDrawn="1"/>
        </p:nvGrpSpPr>
        <p:grpSpPr>
          <a:xfrm>
            <a:off x="8399282" y="-50505"/>
            <a:ext cx="3792718" cy="6927358"/>
            <a:chOff x="7362319" y="-13055"/>
            <a:chExt cx="4839108" cy="6889908"/>
          </a:xfrm>
        </p:grpSpPr>
        <p:sp>
          <p:nvSpPr>
            <p:cNvPr id="5" name="Flowchart: Process 4">
              <a:extLst>
                <a:ext uri="{FF2B5EF4-FFF2-40B4-BE49-F238E27FC236}">
                  <a16:creationId xmlns:a16="http://schemas.microsoft.com/office/drawing/2014/main" id="{B8A6453A-3998-CCAC-FBBC-6D6EA8F64D02}"/>
                </a:ext>
              </a:extLst>
            </p:cNvPr>
            <p:cNvSpPr>
              <a:spLocks/>
            </p:cNvSpPr>
            <p:nvPr userDrawn="1"/>
          </p:nvSpPr>
          <p:spPr>
            <a:xfrm>
              <a:off x="7522774" y="0"/>
              <a:ext cx="466922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6762 w 10000"/>
                <a:gd name="connsiteY3" fmla="*/ 10000 h 10000"/>
                <a:gd name="connsiteX4" fmla="*/ 0 w 10000"/>
                <a:gd name="connsiteY4" fmla="*/ 0 h 10000"/>
                <a:gd name="connsiteX0" fmla="*/ 0 w 11510"/>
                <a:gd name="connsiteY0" fmla="*/ 0 h 10000"/>
                <a:gd name="connsiteX1" fmla="*/ 11510 w 11510"/>
                <a:gd name="connsiteY1" fmla="*/ 0 h 10000"/>
                <a:gd name="connsiteX2" fmla="*/ 11510 w 11510"/>
                <a:gd name="connsiteY2" fmla="*/ 10000 h 10000"/>
                <a:gd name="connsiteX3" fmla="*/ 8272 w 11510"/>
                <a:gd name="connsiteY3" fmla="*/ 10000 h 10000"/>
                <a:gd name="connsiteX4" fmla="*/ 0 w 11510"/>
                <a:gd name="connsiteY4" fmla="*/ 0 h 10000"/>
                <a:gd name="connsiteX0" fmla="*/ 0 w 11510"/>
                <a:gd name="connsiteY0" fmla="*/ 0 h 10000"/>
                <a:gd name="connsiteX1" fmla="*/ 11510 w 11510"/>
                <a:gd name="connsiteY1" fmla="*/ 0 h 10000"/>
                <a:gd name="connsiteX2" fmla="*/ 11510 w 11510"/>
                <a:gd name="connsiteY2" fmla="*/ 10000 h 10000"/>
                <a:gd name="connsiteX3" fmla="*/ 9922 w 11510"/>
                <a:gd name="connsiteY3" fmla="*/ 9986 h 10000"/>
                <a:gd name="connsiteX4" fmla="*/ 0 w 115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 h="10000">
                  <a:moveTo>
                    <a:pt x="0" y="0"/>
                  </a:moveTo>
                  <a:lnTo>
                    <a:pt x="11510" y="0"/>
                  </a:lnTo>
                  <a:lnTo>
                    <a:pt x="11510" y="10000"/>
                  </a:lnTo>
                  <a:lnTo>
                    <a:pt x="9922" y="9986"/>
                  </a:lnTo>
                  <a:lnTo>
                    <a:pt x="0" y="0"/>
                  </a:lnTo>
                  <a:close/>
                </a:path>
              </a:pathLst>
            </a:custGeom>
            <a:solidFill>
              <a:srgbClr val="9BB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743E2A-8C44-05F4-5B54-31222C8A3F0B}"/>
                </a:ext>
              </a:extLst>
            </p:cNvPr>
            <p:cNvSpPr>
              <a:spLocks/>
            </p:cNvSpPr>
            <p:nvPr userDrawn="1"/>
          </p:nvSpPr>
          <p:spPr>
            <a:xfrm>
              <a:off x="8842342" y="-2"/>
              <a:ext cx="3359085" cy="6867601"/>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85" h="6855644">
                  <a:moveTo>
                    <a:pt x="2469822" y="0"/>
                  </a:moveTo>
                  <a:lnTo>
                    <a:pt x="3349658" y="1"/>
                  </a:lnTo>
                  <a:cubicBezTo>
                    <a:pt x="3352800" y="2285215"/>
                    <a:pt x="3355943" y="4570430"/>
                    <a:pt x="3359085" y="6855644"/>
                  </a:cubicBezTo>
                  <a:lnTo>
                    <a:pt x="0" y="6855644"/>
                  </a:lnTo>
                  <a:lnTo>
                    <a:pt x="2469822" y="0"/>
                  </a:lnTo>
                  <a:close/>
                </a:path>
              </a:pathLst>
            </a:custGeom>
            <a:solidFill>
              <a:srgbClr val="315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F7F2B536-9B00-3249-35DB-D52E98E26C07}"/>
                </a:ext>
              </a:extLst>
            </p:cNvPr>
            <p:cNvSpPr>
              <a:spLocks/>
            </p:cNvSpPr>
            <p:nvPr userDrawn="1"/>
          </p:nvSpPr>
          <p:spPr>
            <a:xfrm>
              <a:off x="7362319" y="0"/>
              <a:ext cx="4807684" cy="686760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86441"/>
                <a:gd name="connsiteY0" fmla="*/ 0 h 10000"/>
                <a:gd name="connsiteX1" fmla="*/ 10000 w 86441"/>
                <a:gd name="connsiteY1" fmla="*/ 0 h 10000"/>
                <a:gd name="connsiteX2" fmla="*/ 86441 w 86441"/>
                <a:gd name="connsiteY2" fmla="*/ 10000 h 10000"/>
                <a:gd name="connsiteX3" fmla="*/ 0 w 86441"/>
                <a:gd name="connsiteY3" fmla="*/ 10000 h 10000"/>
                <a:gd name="connsiteX4" fmla="*/ 0 w 86441"/>
                <a:gd name="connsiteY4" fmla="*/ 0 h 10000"/>
                <a:gd name="connsiteX0" fmla="*/ 0 w 86441"/>
                <a:gd name="connsiteY0" fmla="*/ 0 h 10014"/>
                <a:gd name="connsiteX1" fmla="*/ 10000 w 86441"/>
                <a:gd name="connsiteY1" fmla="*/ 0 h 10014"/>
                <a:gd name="connsiteX2" fmla="*/ 86441 w 86441"/>
                <a:gd name="connsiteY2" fmla="*/ 10000 h 10014"/>
                <a:gd name="connsiteX3" fmla="*/ 76780 w 86441"/>
                <a:gd name="connsiteY3" fmla="*/ 10014 h 10014"/>
                <a:gd name="connsiteX4" fmla="*/ 0 w 86441"/>
                <a:gd name="connsiteY4" fmla="*/ 0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1" h="10014">
                  <a:moveTo>
                    <a:pt x="0" y="0"/>
                  </a:moveTo>
                  <a:lnTo>
                    <a:pt x="10000" y="0"/>
                  </a:lnTo>
                  <a:lnTo>
                    <a:pt x="86441" y="10000"/>
                  </a:lnTo>
                  <a:lnTo>
                    <a:pt x="76780" y="10014"/>
                  </a:lnTo>
                  <a:lnTo>
                    <a:pt x="0" y="0"/>
                  </a:lnTo>
                  <a:close/>
                </a:path>
              </a:pathLst>
            </a:cu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
              <a:extLst>
                <a:ext uri="{FF2B5EF4-FFF2-40B4-BE49-F238E27FC236}">
                  <a16:creationId xmlns:a16="http://schemas.microsoft.com/office/drawing/2014/main" id="{C3528849-BBB6-575D-7AD3-53FA7634E505}"/>
                </a:ext>
              </a:extLst>
            </p:cNvPr>
            <p:cNvSpPr>
              <a:spLocks/>
            </p:cNvSpPr>
            <p:nvPr userDrawn="1"/>
          </p:nvSpPr>
          <p:spPr>
            <a:xfrm>
              <a:off x="9286735" y="-13055"/>
              <a:ext cx="2914689" cy="6889908"/>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 name="connsiteX0" fmla="*/ 2653832 w 3359085"/>
                <a:gd name="connsiteY0" fmla="*/ 0 h 6874465"/>
                <a:gd name="connsiteX1" fmla="*/ 3349658 w 3359085"/>
                <a:gd name="connsiteY1" fmla="*/ 18822 h 6874465"/>
                <a:gd name="connsiteX2" fmla="*/ 3359085 w 3359085"/>
                <a:gd name="connsiteY2" fmla="*/ 6874465 h 6874465"/>
                <a:gd name="connsiteX3" fmla="*/ 0 w 3359085"/>
                <a:gd name="connsiteY3" fmla="*/ 6874465 h 6874465"/>
                <a:gd name="connsiteX4" fmla="*/ 2653832 w 3359085"/>
                <a:gd name="connsiteY4" fmla="*/ 0 h 6874465"/>
                <a:gd name="connsiteX0" fmla="*/ 2794545 w 3499798"/>
                <a:gd name="connsiteY0" fmla="*/ 0 h 6893286"/>
                <a:gd name="connsiteX1" fmla="*/ 3490371 w 3499798"/>
                <a:gd name="connsiteY1" fmla="*/ 18822 h 6893286"/>
                <a:gd name="connsiteX2" fmla="*/ 3499798 w 3499798"/>
                <a:gd name="connsiteY2" fmla="*/ 6874465 h 6893286"/>
                <a:gd name="connsiteX3" fmla="*/ 0 w 3499798"/>
                <a:gd name="connsiteY3" fmla="*/ 6893286 h 6893286"/>
                <a:gd name="connsiteX4" fmla="*/ 2794545 w 3499798"/>
                <a:gd name="connsiteY4" fmla="*/ 0 h 6893286"/>
                <a:gd name="connsiteX0" fmla="*/ 2955543 w 3499798"/>
                <a:gd name="connsiteY0" fmla="*/ 9256 h 6874464"/>
                <a:gd name="connsiteX1" fmla="*/ 3490371 w 3499798"/>
                <a:gd name="connsiteY1" fmla="*/ 0 h 6874464"/>
                <a:gd name="connsiteX2" fmla="*/ 3499798 w 3499798"/>
                <a:gd name="connsiteY2" fmla="*/ 6855643 h 6874464"/>
                <a:gd name="connsiteX3" fmla="*/ 0 w 3499798"/>
                <a:gd name="connsiteY3" fmla="*/ 6874464 h 6874464"/>
                <a:gd name="connsiteX4" fmla="*/ 2955543 w 3499798"/>
                <a:gd name="connsiteY4" fmla="*/ 9256 h 6874464"/>
                <a:gd name="connsiteX0" fmla="*/ 3075025 w 3619280"/>
                <a:gd name="connsiteY0" fmla="*/ 9256 h 6855643"/>
                <a:gd name="connsiteX1" fmla="*/ 3609853 w 3619280"/>
                <a:gd name="connsiteY1" fmla="*/ 0 h 6855643"/>
                <a:gd name="connsiteX2" fmla="*/ 3619280 w 3619280"/>
                <a:gd name="connsiteY2" fmla="*/ 6855643 h 6855643"/>
                <a:gd name="connsiteX3" fmla="*/ 0 w 3619280"/>
                <a:gd name="connsiteY3" fmla="*/ 6846309 h 6855643"/>
                <a:gd name="connsiteX4" fmla="*/ 3075025 w 3619280"/>
                <a:gd name="connsiteY4" fmla="*/ 9256 h 6855643"/>
                <a:gd name="connsiteX0" fmla="*/ 3075025 w 3619280"/>
                <a:gd name="connsiteY0" fmla="*/ 28170 h 6874557"/>
                <a:gd name="connsiteX1" fmla="*/ 3609853 w 3619280"/>
                <a:gd name="connsiteY1" fmla="*/ 0 h 6874557"/>
                <a:gd name="connsiteX2" fmla="*/ 3619280 w 3619280"/>
                <a:gd name="connsiteY2" fmla="*/ 6874557 h 6874557"/>
                <a:gd name="connsiteX3" fmla="*/ 0 w 3619280"/>
                <a:gd name="connsiteY3" fmla="*/ 6865223 h 6874557"/>
                <a:gd name="connsiteX4" fmla="*/ 3075025 w 3619280"/>
                <a:gd name="connsiteY4" fmla="*/ 28170 h 6874557"/>
                <a:gd name="connsiteX0" fmla="*/ 3085086 w 3619280"/>
                <a:gd name="connsiteY0" fmla="*/ 0 h 6890519"/>
                <a:gd name="connsiteX1" fmla="*/ 3609853 w 3619280"/>
                <a:gd name="connsiteY1" fmla="*/ 15962 h 6890519"/>
                <a:gd name="connsiteX2" fmla="*/ 3619280 w 3619280"/>
                <a:gd name="connsiteY2" fmla="*/ 6890519 h 6890519"/>
                <a:gd name="connsiteX3" fmla="*/ 0 w 3619280"/>
                <a:gd name="connsiteY3" fmla="*/ 6881185 h 6890519"/>
                <a:gd name="connsiteX4" fmla="*/ 3085086 w 3619280"/>
                <a:gd name="connsiteY4" fmla="*/ 0 h 6890519"/>
                <a:gd name="connsiteX0" fmla="*/ 3085086 w 3619280"/>
                <a:gd name="connsiteY0" fmla="*/ 2952 h 6874557"/>
                <a:gd name="connsiteX1" fmla="*/ 3609853 w 3619280"/>
                <a:gd name="connsiteY1" fmla="*/ 0 h 6874557"/>
                <a:gd name="connsiteX2" fmla="*/ 3619280 w 3619280"/>
                <a:gd name="connsiteY2" fmla="*/ 6874557 h 6874557"/>
                <a:gd name="connsiteX3" fmla="*/ 0 w 3619280"/>
                <a:gd name="connsiteY3" fmla="*/ 6865223 h 6874557"/>
                <a:gd name="connsiteX4" fmla="*/ 3085086 w 3619280"/>
                <a:gd name="connsiteY4" fmla="*/ 2952 h 6874557"/>
                <a:gd name="connsiteX0" fmla="*/ 3085086 w 3619280"/>
                <a:gd name="connsiteY0" fmla="*/ 0 h 6877910"/>
                <a:gd name="connsiteX1" fmla="*/ 3609853 w 3619280"/>
                <a:gd name="connsiteY1" fmla="*/ 3353 h 6877910"/>
                <a:gd name="connsiteX2" fmla="*/ 3619280 w 3619280"/>
                <a:gd name="connsiteY2" fmla="*/ 6877910 h 6877910"/>
                <a:gd name="connsiteX3" fmla="*/ 0 w 3619280"/>
                <a:gd name="connsiteY3" fmla="*/ 6868576 h 6877910"/>
                <a:gd name="connsiteX4" fmla="*/ 3085086 w 3619280"/>
                <a:gd name="connsiteY4" fmla="*/ 0 h 687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280" h="6877910">
                  <a:moveTo>
                    <a:pt x="3085086" y="0"/>
                  </a:moveTo>
                  <a:lnTo>
                    <a:pt x="3609853" y="3353"/>
                  </a:lnTo>
                  <a:cubicBezTo>
                    <a:pt x="3612995" y="2288567"/>
                    <a:pt x="3616138" y="4592696"/>
                    <a:pt x="3619280" y="6877910"/>
                  </a:cubicBezTo>
                  <a:lnTo>
                    <a:pt x="0" y="6868576"/>
                  </a:lnTo>
                  <a:lnTo>
                    <a:pt x="3085086" y="0"/>
                  </a:lnTo>
                  <a:close/>
                </a:path>
              </a:pathLst>
            </a:custGeom>
            <a:solidFill>
              <a:srgbClr val="6C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43780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88643-F670-02F2-959E-C8538A5F878A}"/>
              </a:ext>
            </a:extLst>
          </p:cNvPr>
          <p:cNvPicPr>
            <a:picLocks noChangeAspect="1"/>
          </p:cNvPicPr>
          <p:nvPr userDrawn="1"/>
        </p:nvPicPr>
        <p:blipFill>
          <a:blip r:embed="rId2">
            <a:alphaModFix amt="77000"/>
            <a:extLst>
              <a:ext uri="{28A0092B-C50C-407E-A947-70E740481C1C}">
                <a14:useLocalDpi xmlns:a14="http://schemas.microsoft.com/office/drawing/2010/main" val="0"/>
              </a:ext>
            </a:extLst>
          </a:blip>
          <a:stretch>
            <a:fillRect/>
          </a:stretch>
        </p:blipFill>
        <p:spPr>
          <a:xfrm>
            <a:off x="925397" y="1340486"/>
            <a:ext cx="10341204" cy="4164637"/>
          </a:xfrm>
          <a:prstGeom prst="rect">
            <a:avLst/>
          </a:prstGeom>
        </p:spPr>
      </p:pic>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924058"/>
            <a:ext cx="9144000" cy="997495"/>
          </a:xfrm>
          <a:prstGeom prst="rect">
            <a:avLst/>
          </a:prstGeom>
          <a:noFill/>
          <a:ln w="3175">
            <a:noFill/>
          </a:ln>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273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6411956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atin typeface="Bodoni MT Condensed" panose="02070606080606020203" pitchFamily="18" charset="0"/>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6" name="Cloud 15">
            <a:extLst>
              <a:ext uri="{FF2B5EF4-FFF2-40B4-BE49-F238E27FC236}">
                <a16:creationId xmlns:a16="http://schemas.microsoft.com/office/drawing/2014/main" id="{CE01D05B-987A-FAA6-EE65-57F8FCF54B65}"/>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14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with Title, Sub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E0588-E5ED-F637-3E92-6DFAC6018D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5921" y="282803"/>
            <a:ext cx="5260157" cy="999241"/>
          </a:xfrm>
          <a:prstGeom prst="rect">
            <a:avLst/>
          </a:prstGeom>
        </p:spPr>
      </p:pic>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solidFill>
                  <a:schemeClr val="bg1"/>
                </a:solidFill>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30502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9">
            <a:extLst>
              <a:ext uri="{FF2B5EF4-FFF2-40B4-BE49-F238E27FC236}">
                <a16:creationId xmlns:a16="http://schemas.microsoft.com/office/drawing/2014/main" id="{5CD45027-5817-2FE5-82D7-37234AC2767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92020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BA633EED-3F18-D519-BD29-16E299B894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681441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8" name="Cloud 7">
            <a:extLst>
              <a:ext uri="{FF2B5EF4-FFF2-40B4-BE49-F238E27FC236}">
                <a16:creationId xmlns:a16="http://schemas.microsoft.com/office/drawing/2014/main" id="{356ACB37-3B9E-7EAB-ACC8-1874EE0AC8B3}"/>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80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D7E6F-3F51-B211-11D4-DBCA32DEDB5F}"/>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96F8C0BC-214C-EE52-9D2C-4CD42B6EAD20}"/>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215922"/>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8" r:id="rId3"/>
    <p:sldLayoutId id="2147483681" r:id="rId4"/>
    <p:sldLayoutId id="2147483662" r:id="rId5"/>
    <p:sldLayoutId id="2147483687" r:id="rId6"/>
    <p:sldLayoutId id="2147483677" r:id="rId7"/>
    <p:sldLayoutId id="2147483683" r:id="rId8"/>
    <p:sldLayoutId id="2147483675" r:id="rId9"/>
    <p:sldLayoutId id="2147483682" r:id="rId10"/>
    <p:sldLayoutId id="2147483678" r:id="rId11"/>
    <p:sldLayoutId id="2147483674" r:id="rId12"/>
    <p:sldLayoutId id="2147483684" r:id="rId13"/>
    <p:sldLayoutId id="2147483676" r:id="rId14"/>
    <p:sldLayoutId id="2147483679" r:id="rId15"/>
    <p:sldLayoutId id="2147483664" r:id="rId16"/>
    <p:sldLayoutId id="2147483665" r:id="rId17"/>
    <p:sldLayoutId id="2147483666" r:id="rId18"/>
    <p:sldLayoutId id="2147483672" r:id="rId19"/>
    <p:sldLayoutId id="2147483685" r:id="rId20"/>
    <p:sldLayoutId id="2147483680" r:id="rId21"/>
  </p:sldLayoutIdLst>
  <p:transition spd="med">
    <p:fade thruBlk="1"/>
  </p:transition>
  <p:txStyles>
    <p:titleStyle>
      <a:lvl1pPr algn="ctr" defTabSz="914354" rtl="0" eaLnBrk="1" latinLnBrk="0" hangingPunct="1">
        <a:lnSpc>
          <a:spcPct val="90000"/>
        </a:lnSpc>
        <a:spcBef>
          <a:spcPct val="0"/>
        </a:spcBef>
        <a:buNone/>
        <a:defRPr sz="4800" kern="1200">
          <a:solidFill>
            <a:schemeClr val="tx1"/>
          </a:solidFill>
          <a:latin typeface="Bodoni MT Condensed" panose="02070606080606020203" pitchFamily="18"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B9066C-1AAA-7874-7EE3-31709839EE47}"/>
              </a:ext>
            </a:extLst>
          </p:cNvPr>
          <p:cNvSpPr>
            <a:spLocks noGrp="1"/>
          </p:cNvSpPr>
          <p:nvPr>
            <p:ph type="ctrTitle"/>
          </p:nvPr>
        </p:nvSpPr>
        <p:spPr/>
        <p:txBody>
          <a:bodyPr/>
          <a:lstStyle/>
          <a:p>
            <a:r>
              <a:rPr lang="en-US" dirty="0"/>
              <a:t>Argument Mapping, A Tutorial</a:t>
            </a:r>
          </a:p>
        </p:txBody>
      </p:sp>
      <p:sp>
        <p:nvSpPr>
          <p:cNvPr id="2" name="Subtitle 1">
            <a:extLst>
              <a:ext uri="{FF2B5EF4-FFF2-40B4-BE49-F238E27FC236}">
                <a16:creationId xmlns:a16="http://schemas.microsoft.com/office/drawing/2014/main" id="{81F80A41-8F51-AF1D-6AFC-1FB0B387FF07}"/>
              </a:ext>
            </a:extLst>
          </p:cNvPr>
          <p:cNvSpPr>
            <a:spLocks noGrp="1"/>
          </p:cNvSpPr>
          <p:nvPr>
            <p:ph type="subTitle" idx="1"/>
          </p:nvPr>
        </p:nvSpPr>
        <p:spPr/>
        <p:txBody>
          <a:bodyPr/>
          <a:lstStyle/>
          <a:p>
            <a:r>
              <a:rPr lang="en-US" dirty="0"/>
              <a:t>Reading Complex Texts</a:t>
            </a:r>
          </a:p>
        </p:txBody>
      </p:sp>
    </p:spTree>
    <p:extLst>
      <p:ext uri="{BB962C8B-B14F-4D97-AF65-F5344CB8AC3E}">
        <p14:creationId xmlns:p14="http://schemas.microsoft.com/office/powerpoint/2010/main" val="2065009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Guided Practice #1</a:t>
            </a:r>
            <a:endParaRPr lang="en-US" dirty="0"/>
          </a:p>
        </p:txBody>
      </p:sp>
      <p:sp>
        <p:nvSpPr>
          <p:cNvPr id="7" name="Cloud 6">
            <a:extLst>
              <a:ext uri="{FF2B5EF4-FFF2-40B4-BE49-F238E27FC236}">
                <a16:creationId xmlns:a16="http://schemas.microsoft.com/office/drawing/2014/main" id="{6CE9AC84-40C4-5B36-79D0-B603C8463C8E}"/>
              </a:ext>
              <a:ext uri="{C183D7F6-B498-43B3-948B-1728B52AA6E4}">
                <adec:decorative xmlns:adec="http://schemas.microsoft.com/office/drawing/2017/decorative" val="1"/>
              </a:ext>
            </a:extLst>
          </p:cNvPr>
          <p:cNvSpPr/>
          <p:nvPr/>
        </p:nvSpPr>
        <p:spPr>
          <a:xfrm>
            <a:off x="2904840" y="1151381"/>
            <a:ext cx="5688632" cy="45719"/>
          </a:xfrm>
          <a:prstGeom prst="cloud">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3">
            <a:extLst>
              <a:ext uri="{FF2B5EF4-FFF2-40B4-BE49-F238E27FC236}">
                <a16:creationId xmlns:a16="http://schemas.microsoft.com/office/drawing/2014/main" id="{53E73563-1C5E-02EC-3E0F-46796797BD12}"/>
              </a:ext>
            </a:extLst>
          </p:cNvPr>
          <p:cNvSpPr>
            <a:spLocks noGrp="1"/>
          </p:cNvSpPr>
          <p:nvPr>
            <p:ph type="subTitle" idx="11"/>
          </p:nvPr>
        </p:nvSpPr>
        <p:spPr/>
        <p:txBody>
          <a:bodyPr/>
          <a:lstStyle/>
          <a:p>
            <a:r>
              <a:rPr lang="en-US" sz="2800" kern="0" cap="none" spc="100" dirty="0">
                <a:solidFill>
                  <a:schemeClr val="tx1"/>
                </a:solidFill>
                <a:latin typeface="Bodoni MT Condensed" panose="02070606080606020203" pitchFamily="18" charset="0"/>
                <a:ea typeface="Times New Roman" panose="02020603050405020304" pitchFamily="18" charset="0"/>
              </a:rPr>
              <a:t>Creating the Structure</a:t>
            </a:r>
            <a:endParaRPr lang="en-US" dirty="0">
              <a:solidFill>
                <a:schemeClr val="tx1"/>
              </a:solidFill>
              <a:latin typeface="Bodoni MT Condensed" panose="02070606080606020203" pitchFamily="18" charset="0"/>
            </a:endParaRPr>
          </a:p>
          <a:p>
            <a:endParaRPr lang="en-US" dirty="0"/>
          </a:p>
        </p:txBody>
      </p:sp>
      <p:sp>
        <p:nvSpPr>
          <p:cNvPr id="2" name="Content Placeholder 1">
            <a:extLst>
              <a:ext uri="{FF2B5EF4-FFF2-40B4-BE49-F238E27FC236}">
                <a16:creationId xmlns:a16="http://schemas.microsoft.com/office/drawing/2014/main" id="{3F656D15-00A0-C7E9-0A59-717A7DA00160}"/>
              </a:ext>
            </a:extLst>
          </p:cNvPr>
          <p:cNvSpPr>
            <a:spLocks noGrp="1"/>
          </p:cNvSpPr>
          <p:nvPr>
            <p:ph idx="1"/>
          </p:nvPr>
        </p:nvSpPr>
        <p:spPr>
          <a:xfrm>
            <a:off x="2584517" y="2177128"/>
            <a:ext cx="7022966" cy="4258517"/>
          </a:xfrm>
        </p:spPr>
        <p:txBody>
          <a:bodyPr>
            <a:normAutofit/>
          </a:bodyPr>
          <a:lstStyle/>
          <a:p>
            <a:pPr marL="0" marR="0" algn="ctr">
              <a:lnSpc>
                <a:spcPts val="2000"/>
              </a:lnSpc>
              <a:spcBef>
                <a:spcPts val="0"/>
              </a:spcBef>
              <a:spcAft>
                <a:spcPts val="0"/>
              </a:spcAft>
            </a:pPr>
            <a:r>
              <a:rPr lang="en-US" sz="1600" i="1" dirty="0">
                <a:solidFill>
                  <a:srgbClr val="000000"/>
                </a:solidFill>
                <a:effectLst/>
                <a:latin typeface="+mj-lt"/>
                <a:ea typeface="Times New Roman" panose="02020603050405020304" pitchFamily="18" charset="0"/>
              </a:rPr>
              <a:t>Though science fiction writers and fans would be disappointed, it is scientifically unlikely that extraterrestrial intelligent life exists in our own galaxy. Dating studies and theories strongly suggest that the sun is about 4.6 billion years old, and that life took nearly that long to form and evolve from Earth's formation. Using the same dating, studies also show that</a:t>
            </a:r>
            <a:r>
              <a:rPr lang="en-US" sz="1600" dirty="0">
                <a:solidFill>
                  <a:srgbClr val="000000"/>
                </a:solidFill>
                <a:effectLst/>
                <a:latin typeface="+mj-lt"/>
                <a:ea typeface="Times New Roman" panose="02020603050405020304" pitchFamily="18" charset="0"/>
              </a:rPr>
              <a:t> </a:t>
            </a:r>
            <a:r>
              <a:rPr lang="en-US" sz="1600" i="1" dirty="0">
                <a:solidFill>
                  <a:srgbClr val="000000"/>
                </a:solidFill>
                <a:effectLst/>
                <a:latin typeface="+mj-lt"/>
                <a:ea typeface="Times New Roman" panose="02020603050405020304" pitchFamily="18" charset="0"/>
              </a:rPr>
              <a:t>about</a:t>
            </a:r>
            <a:r>
              <a:rPr lang="en-US" sz="1600" dirty="0">
                <a:solidFill>
                  <a:srgbClr val="000000"/>
                </a:solidFill>
                <a:effectLst/>
                <a:latin typeface="+mj-lt"/>
                <a:ea typeface="Times New Roman" panose="02020603050405020304" pitchFamily="18" charset="0"/>
              </a:rPr>
              <a:t> </a:t>
            </a:r>
            <a:r>
              <a:rPr lang="en-US" sz="1600" i="1" dirty="0">
                <a:solidFill>
                  <a:srgbClr val="000000"/>
                </a:solidFill>
                <a:effectLst/>
                <a:latin typeface="+mj-lt"/>
                <a:ea typeface="Times New Roman" panose="02020603050405020304" pitchFamily="18" charset="0"/>
              </a:rPr>
              <a:t>half of the stars in the galaxy are even younger than our sun; so, if it takes 4-5 billion years to develop life, young stars cannot yet have intelligent life. To add further support, research finds that at least half of the stars in our galaxy are part of binary systems, and evidence concludes that life-supporting planets cannot withstand that kind of gravitational force. As a result, only a small percentage of stars in our galaxy could even possibly suit intelligent life.</a:t>
            </a:r>
            <a:endParaRPr lang="en-US" sz="1600" dirty="0">
              <a:effectLst/>
              <a:latin typeface="+mj-lt"/>
              <a:ea typeface="Times New Roman" panose="02020603050405020304" pitchFamily="18" charset="0"/>
            </a:endParaRPr>
          </a:p>
          <a:p>
            <a:endParaRPr lang="en-US" dirty="0"/>
          </a:p>
        </p:txBody>
      </p:sp>
      <p:sp>
        <p:nvSpPr>
          <p:cNvPr id="8" name="Cloud 7">
            <a:extLst>
              <a:ext uri="{FF2B5EF4-FFF2-40B4-BE49-F238E27FC236}">
                <a16:creationId xmlns:a16="http://schemas.microsoft.com/office/drawing/2014/main" id="{CA3A3868-3E94-3CA3-ED7C-FE25CC1BEC8D}"/>
              </a:ext>
              <a:ext uri="{C183D7F6-B498-43B3-948B-1728B52AA6E4}">
                <adec:decorative xmlns:adec="http://schemas.microsoft.com/office/drawing/2017/decorative" val="1"/>
              </a:ext>
            </a:extLst>
          </p:cNvPr>
          <p:cNvSpPr/>
          <p:nvPr/>
        </p:nvSpPr>
        <p:spPr>
          <a:xfrm>
            <a:off x="2904840" y="6389926"/>
            <a:ext cx="5688632" cy="45719"/>
          </a:xfrm>
          <a:prstGeom prst="cloud">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23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Guided Practice #2</a:t>
            </a:r>
            <a:endParaRPr lang="en-US" dirty="0"/>
          </a:p>
        </p:txBody>
      </p:sp>
      <p:sp>
        <p:nvSpPr>
          <p:cNvPr id="7" name="Cloud 6">
            <a:extLst>
              <a:ext uri="{FF2B5EF4-FFF2-40B4-BE49-F238E27FC236}">
                <a16:creationId xmlns:a16="http://schemas.microsoft.com/office/drawing/2014/main" id="{6CE9AC84-40C4-5B36-79D0-B603C8463C8E}"/>
              </a:ext>
              <a:ext uri="{C183D7F6-B498-43B3-948B-1728B52AA6E4}">
                <adec:decorative xmlns:adec="http://schemas.microsoft.com/office/drawing/2017/decorative" val="1"/>
              </a:ext>
            </a:extLst>
          </p:cNvPr>
          <p:cNvSpPr/>
          <p:nvPr/>
        </p:nvSpPr>
        <p:spPr>
          <a:xfrm>
            <a:off x="2904840" y="1151381"/>
            <a:ext cx="5688632" cy="45719"/>
          </a:xfrm>
          <a:prstGeom prst="cloud">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ubtitle 3">
            <a:extLst>
              <a:ext uri="{FF2B5EF4-FFF2-40B4-BE49-F238E27FC236}">
                <a16:creationId xmlns:a16="http://schemas.microsoft.com/office/drawing/2014/main" id="{53E73563-1C5E-02EC-3E0F-46796797BD12}"/>
              </a:ext>
            </a:extLst>
          </p:cNvPr>
          <p:cNvSpPr>
            <a:spLocks noGrp="1"/>
          </p:cNvSpPr>
          <p:nvPr>
            <p:ph type="subTitle" idx="11"/>
          </p:nvPr>
        </p:nvSpPr>
        <p:spPr/>
        <p:txBody>
          <a:bodyPr/>
          <a:lstStyle/>
          <a:p>
            <a:r>
              <a:rPr lang="en-US" sz="2800" kern="0" cap="none" spc="100" dirty="0">
                <a:solidFill>
                  <a:schemeClr val="tx1"/>
                </a:solidFill>
                <a:latin typeface="Bodoni MT Condensed" panose="02070606080606020203" pitchFamily="18" charset="0"/>
                <a:ea typeface="Times New Roman" panose="02020603050405020304" pitchFamily="18" charset="0"/>
              </a:rPr>
              <a:t>Creating the Structure</a:t>
            </a:r>
            <a:endParaRPr lang="en-US" dirty="0">
              <a:solidFill>
                <a:schemeClr val="tx1"/>
              </a:solidFill>
              <a:latin typeface="Bodoni MT Condensed" panose="02070606080606020203" pitchFamily="18" charset="0"/>
            </a:endParaRPr>
          </a:p>
          <a:p>
            <a:endParaRPr lang="en-US" dirty="0"/>
          </a:p>
        </p:txBody>
      </p:sp>
      <p:sp>
        <p:nvSpPr>
          <p:cNvPr id="2" name="Content Placeholder 1">
            <a:extLst>
              <a:ext uri="{FF2B5EF4-FFF2-40B4-BE49-F238E27FC236}">
                <a16:creationId xmlns:a16="http://schemas.microsoft.com/office/drawing/2014/main" id="{3F656D15-00A0-C7E9-0A59-717A7DA00160}"/>
              </a:ext>
            </a:extLst>
          </p:cNvPr>
          <p:cNvSpPr>
            <a:spLocks noGrp="1"/>
          </p:cNvSpPr>
          <p:nvPr>
            <p:ph idx="1"/>
          </p:nvPr>
        </p:nvSpPr>
        <p:spPr>
          <a:xfrm>
            <a:off x="2584517" y="2177128"/>
            <a:ext cx="7022966" cy="4258517"/>
          </a:xfrm>
        </p:spPr>
        <p:txBody>
          <a:bodyPr>
            <a:normAutofit/>
          </a:bodyPr>
          <a:lstStyle/>
          <a:p>
            <a:pPr marL="0" marR="0" algn="ctr">
              <a:lnSpc>
                <a:spcPts val="2000"/>
              </a:lnSpc>
              <a:spcBef>
                <a:spcPts val="0"/>
              </a:spcBef>
              <a:spcAft>
                <a:spcPts val="0"/>
              </a:spcAft>
            </a:pPr>
            <a:r>
              <a:rPr lang="en-US" sz="1600" i="1" dirty="0">
                <a:solidFill>
                  <a:srgbClr val="000000"/>
                </a:solidFill>
                <a:effectLst/>
                <a:latin typeface="+mj-lt"/>
                <a:ea typeface="Times New Roman" panose="02020603050405020304" pitchFamily="18" charset="0"/>
              </a:rPr>
              <a:t>History has shown the evolution of music technology time and time again. Record sales diminished when cassettes became available to the public, and cassettes were eventually dropped in favor of CDs. Today, market research indicates that digital music sales outpace all other forms of physical music consumption. Because of this shift to digital, music can now be consumed one track at a time, rather than needing to be purchased as a full album. While digital piracy may have some impact, it is really the change in format that is negatively affecting album sales.</a:t>
            </a:r>
            <a:endParaRPr lang="en-US" sz="1600" dirty="0">
              <a:effectLst/>
              <a:latin typeface="+mj-lt"/>
              <a:ea typeface="Times New Roman" panose="02020603050405020304" pitchFamily="18" charset="0"/>
            </a:endParaRPr>
          </a:p>
          <a:p>
            <a:pPr algn="ctr"/>
            <a:endParaRPr lang="en-US" dirty="0"/>
          </a:p>
        </p:txBody>
      </p:sp>
      <p:sp>
        <p:nvSpPr>
          <p:cNvPr id="8" name="Cloud 7">
            <a:extLst>
              <a:ext uri="{FF2B5EF4-FFF2-40B4-BE49-F238E27FC236}">
                <a16:creationId xmlns:a16="http://schemas.microsoft.com/office/drawing/2014/main" id="{CA3A3868-3E94-3CA3-ED7C-FE25CC1BEC8D}"/>
              </a:ext>
              <a:ext uri="{C183D7F6-B498-43B3-948B-1728B52AA6E4}">
                <adec:decorative xmlns:adec="http://schemas.microsoft.com/office/drawing/2017/decorative" val="1"/>
              </a:ext>
            </a:extLst>
          </p:cNvPr>
          <p:cNvSpPr/>
          <p:nvPr/>
        </p:nvSpPr>
        <p:spPr>
          <a:xfrm>
            <a:off x="2904840" y="6389926"/>
            <a:ext cx="5688632" cy="45719"/>
          </a:xfrm>
          <a:prstGeom prst="cloud">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609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Small Group Practice</a:t>
            </a:r>
            <a:endParaRPr lang="en-US" dirty="0"/>
          </a:p>
        </p:txBody>
      </p:sp>
      <p:pic>
        <p:nvPicPr>
          <p:cNvPr id="5" name="Picture 4">
            <a:extLst>
              <a:ext uri="{FF2B5EF4-FFF2-40B4-BE49-F238E27FC236}">
                <a16:creationId xmlns:a16="http://schemas.microsoft.com/office/drawing/2014/main" id="{DC6B5F2F-EEB5-A401-5DAC-28CB115A5B6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88300" y="1138891"/>
            <a:ext cx="5706351" cy="54869"/>
          </a:xfrm>
          <a:prstGeom prst="rect">
            <a:avLst/>
          </a:prstGeom>
        </p:spPr>
      </p:pic>
      <p:sp>
        <p:nvSpPr>
          <p:cNvPr id="8" name="Content Placeholder 7">
            <a:extLst>
              <a:ext uri="{FF2B5EF4-FFF2-40B4-BE49-F238E27FC236}">
                <a16:creationId xmlns:a16="http://schemas.microsoft.com/office/drawing/2014/main" id="{2BEBC293-E3BD-B2F4-7857-4572C9F8154B}"/>
              </a:ext>
            </a:extLst>
          </p:cNvPr>
          <p:cNvSpPr>
            <a:spLocks noGrp="1"/>
          </p:cNvSpPr>
          <p:nvPr>
            <p:ph idx="1"/>
          </p:nvPr>
        </p:nvSpPr>
        <p:spPr>
          <a:xfrm>
            <a:off x="2217607" y="2059478"/>
            <a:ext cx="7294038" cy="3078130"/>
          </a:xfrm>
          <a:prstGeom prst="round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ts val="2000"/>
              </a:lnSpc>
              <a:spcBef>
                <a:spcPts val="0"/>
              </a:spcBef>
              <a:spcAft>
                <a:spcPts val="0"/>
              </a:spcAft>
            </a:pPr>
            <a:r>
              <a:rPr lang="en-US" sz="1400" dirty="0">
                <a:solidFill>
                  <a:srgbClr val="000000"/>
                </a:solidFill>
                <a:effectLst/>
                <a:latin typeface="+mj-lt"/>
                <a:ea typeface="Times New Roman" panose="02020603050405020304" pitchFamily="18" charset="0"/>
              </a:rPr>
              <a:t>Work in groups of four—each group will receive a complex argument (one central claim, but multiple possible sub-claims, reasons, and/or pieces of evidence). As a group, students need to identify the main claim/conclusion and then identify all given reasons and evidence where available. Student groups should consider implied reasonings or sub-conclusions as well where necessary for diagramming. As a group, students should create argument trees to show the way in which the argument is structured, connecting evidence to proper reason, and reasoning to proper sub-claims and claims as made by the argument. </a:t>
            </a:r>
            <a:endParaRPr lang="en-US" sz="1400" dirty="0">
              <a:effectLst/>
              <a:latin typeface="+mj-lt"/>
              <a:ea typeface="Times New Roman" panose="02020603050405020304" pitchFamily="18" charset="0"/>
            </a:endParaRPr>
          </a:p>
          <a:p>
            <a:pPr algn="ctr">
              <a:lnSpc>
                <a:spcPts val="2000"/>
              </a:lnSpc>
            </a:pPr>
            <a:endParaRPr lang="en-US" sz="1400" i="1" dirty="0">
              <a:solidFill>
                <a:schemeClr val="tx1"/>
              </a:solidFill>
              <a:latin typeface="+mj-lt"/>
            </a:endParaRPr>
          </a:p>
        </p:txBody>
      </p:sp>
    </p:spTree>
    <p:extLst>
      <p:ext uri="{BB962C8B-B14F-4D97-AF65-F5344CB8AC3E}">
        <p14:creationId xmlns:p14="http://schemas.microsoft.com/office/powerpoint/2010/main" val="2973420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lang="en-US" dirty="0"/>
              <a:t>Argument Identification</a:t>
            </a:r>
          </a:p>
        </p:txBody>
      </p:sp>
      <p:pic>
        <p:nvPicPr>
          <p:cNvPr id="5" name="Picture 4">
            <a:extLst>
              <a:ext uri="{FF2B5EF4-FFF2-40B4-BE49-F238E27FC236}">
                <a16:creationId xmlns:a16="http://schemas.microsoft.com/office/drawing/2014/main" id="{DC6B5F2F-EEB5-A401-5DAC-28CB115A5B6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88300" y="1138891"/>
            <a:ext cx="5706351" cy="54869"/>
          </a:xfrm>
          <a:prstGeom prst="rect">
            <a:avLst/>
          </a:prstGeom>
        </p:spPr>
      </p:pic>
      <p:sp>
        <p:nvSpPr>
          <p:cNvPr id="4" name="Subtitle 3">
            <a:extLst>
              <a:ext uri="{FF2B5EF4-FFF2-40B4-BE49-F238E27FC236}">
                <a16:creationId xmlns:a16="http://schemas.microsoft.com/office/drawing/2014/main" id="{53E73563-1C5E-02EC-3E0F-46796797BD12}"/>
              </a:ext>
            </a:extLst>
          </p:cNvPr>
          <p:cNvSpPr>
            <a:spLocks noGrp="1"/>
          </p:cNvSpPr>
          <p:nvPr>
            <p:ph type="subTitle" idx="11"/>
          </p:nvPr>
        </p:nvSpPr>
        <p:spPr/>
        <p:txBody>
          <a:bodyPr/>
          <a:lstStyle/>
          <a:p>
            <a:r>
              <a:rPr lang="en-US" dirty="0"/>
              <a:t>A Review</a:t>
            </a:r>
          </a:p>
          <a:p>
            <a:endParaRPr lang="en-US" dirty="0"/>
          </a:p>
        </p:txBody>
      </p:sp>
      <p:sp>
        <p:nvSpPr>
          <p:cNvPr id="2" name="Content Placeholder 1">
            <a:extLst>
              <a:ext uri="{FF2B5EF4-FFF2-40B4-BE49-F238E27FC236}">
                <a16:creationId xmlns:a16="http://schemas.microsoft.com/office/drawing/2014/main" id="{3F656D15-00A0-C7E9-0A59-717A7DA00160}"/>
              </a:ext>
            </a:extLst>
          </p:cNvPr>
          <p:cNvSpPr>
            <a:spLocks noGrp="1"/>
          </p:cNvSpPr>
          <p:nvPr>
            <p:ph idx="1"/>
          </p:nvPr>
        </p:nvSpPr>
        <p:spPr>
          <a:xfrm>
            <a:off x="4042251" y="2389325"/>
            <a:ext cx="4107498" cy="4258517"/>
          </a:xfrm>
        </p:spPr>
        <p:txBody>
          <a:bodyPr/>
          <a:lstStyle/>
          <a:p>
            <a:r>
              <a:rPr lang="en-US" sz="1800" b="1" dirty="0"/>
              <a:t>Before diagramming, a reminder of skills:</a:t>
            </a:r>
          </a:p>
          <a:p>
            <a:pPr marL="342900" indent="-342900">
              <a:buClr>
                <a:srgbClr val="315C77"/>
              </a:buClr>
              <a:buFont typeface="+mj-lt"/>
              <a:buAutoNum type="arabicPeriod"/>
            </a:pPr>
            <a:r>
              <a:rPr lang="en-US" sz="1800" dirty="0"/>
              <a:t>Identify premises and conclusion (claim)</a:t>
            </a:r>
          </a:p>
          <a:p>
            <a:pPr marL="342900" indent="-342900">
              <a:buClr>
                <a:srgbClr val="315C77"/>
              </a:buClr>
              <a:buFont typeface="+mj-lt"/>
              <a:buAutoNum type="arabicPeriod"/>
            </a:pPr>
            <a:r>
              <a:rPr lang="en-US" sz="1800" dirty="0"/>
              <a:t>Eliminate non-argument, non-essentials (reports, explanations, and context, where they are not part of the evidence)</a:t>
            </a:r>
          </a:p>
          <a:p>
            <a:pPr marL="342900" indent="-342900">
              <a:buClr>
                <a:srgbClr val="315C77"/>
              </a:buClr>
              <a:buFont typeface="+mj-lt"/>
              <a:buAutoNum type="arabicPeriod"/>
            </a:pPr>
            <a:r>
              <a:rPr lang="en-US" sz="1800" dirty="0"/>
              <a:t>Identify reasoning</a:t>
            </a:r>
          </a:p>
          <a:p>
            <a:pPr marL="342900" indent="-342900">
              <a:buClr>
                <a:srgbClr val="315C77"/>
              </a:buClr>
              <a:buFont typeface="+mj-lt"/>
              <a:buAutoNum type="arabicPeriod"/>
            </a:pPr>
            <a:r>
              <a:rPr lang="en-US" sz="1800" dirty="0"/>
              <a:t>Identify evidence</a:t>
            </a:r>
          </a:p>
          <a:p>
            <a:endParaRPr lang="en-US" dirty="0"/>
          </a:p>
        </p:txBody>
      </p:sp>
    </p:spTree>
    <p:extLst>
      <p:ext uri="{BB962C8B-B14F-4D97-AF65-F5344CB8AC3E}">
        <p14:creationId xmlns:p14="http://schemas.microsoft.com/office/powerpoint/2010/main" val="2969929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lang="en-US" dirty="0"/>
              <a:t>Next Steps to Mapping</a:t>
            </a:r>
          </a:p>
        </p:txBody>
      </p:sp>
      <p:pic>
        <p:nvPicPr>
          <p:cNvPr id="5" name="Picture 4">
            <a:extLst>
              <a:ext uri="{FF2B5EF4-FFF2-40B4-BE49-F238E27FC236}">
                <a16:creationId xmlns:a16="http://schemas.microsoft.com/office/drawing/2014/main" id="{DC6B5F2F-EEB5-A401-5DAC-28CB115A5B6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88300" y="1138891"/>
            <a:ext cx="5706351" cy="54869"/>
          </a:xfrm>
          <a:prstGeom prst="rect">
            <a:avLst/>
          </a:prstGeom>
        </p:spPr>
      </p:pic>
      <p:sp>
        <p:nvSpPr>
          <p:cNvPr id="2" name="Content Placeholder 1">
            <a:extLst>
              <a:ext uri="{FF2B5EF4-FFF2-40B4-BE49-F238E27FC236}">
                <a16:creationId xmlns:a16="http://schemas.microsoft.com/office/drawing/2014/main" id="{3F656D15-00A0-C7E9-0A59-717A7DA00160}"/>
              </a:ext>
            </a:extLst>
          </p:cNvPr>
          <p:cNvSpPr>
            <a:spLocks noGrp="1"/>
          </p:cNvSpPr>
          <p:nvPr>
            <p:ph idx="1"/>
          </p:nvPr>
        </p:nvSpPr>
        <p:spPr>
          <a:xfrm>
            <a:off x="4042251" y="2389325"/>
            <a:ext cx="4107498" cy="4258517"/>
          </a:xfrm>
        </p:spPr>
        <p:txBody>
          <a:bodyPr/>
          <a:lstStyle/>
          <a:p>
            <a:r>
              <a:rPr lang="en-US" sz="1800" b="1" dirty="0"/>
              <a:t>Before diagramming, a reminder of skills:</a:t>
            </a:r>
          </a:p>
          <a:p>
            <a:pPr marL="342900" indent="-342900">
              <a:buClr>
                <a:srgbClr val="315C77"/>
              </a:buClr>
              <a:buFont typeface="+mj-lt"/>
              <a:buAutoNum type="arabicPeriod" startAt="5"/>
            </a:pPr>
            <a:r>
              <a:rPr lang="en-US" sz="1800" dirty="0"/>
              <a:t>Identify the logical order (which evidence to support which reason)</a:t>
            </a:r>
          </a:p>
          <a:p>
            <a:pPr marL="342900" indent="-342900">
              <a:buClr>
                <a:srgbClr val="315C77"/>
              </a:buClr>
              <a:buFont typeface="+mj-lt"/>
              <a:buAutoNum type="arabicPeriod" startAt="5"/>
            </a:pPr>
            <a:r>
              <a:rPr lang="en-US" sz="1800" dirty="0"/>
              <a:t>Identify the steps in the claim(s) (logical order of sub-claims to claim)</a:t>
            </a:r>
          </a:p>
          <a:p>
            <a:pPr marL="342900" indent="-342900">
              <a:buClr>
                <a:srgbClr val="315C77"/>
              </a:buClr>
              <a:buFont typeface="+mj-lt"/>
              <a:buAutoNum type="arabicPeriod" startAt="5"/>
            </a:pPr>
            <a:r>
              <a:rPr lang="en-US" sz="1800" dirty="0"/>
              <a:t>Visually prepare</a:t>
            </a:r>
          </a:p>
          <a:p>
            <a:endParaRPr lang="en-US" dirty="0"/>
          </a:p>
        </p:txBody>
      </p:sp>
    </p:spTree>
    <p:extLst>
      <p:ext uri="{BB962C8B-B14F-4D97-AF65-F5344CB8AC3E}">
        <p14:creationId xmlns:p14="http://schemas.microsoft.com/office/powerpoint/2010/main" val="20110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lang="en-US" sz="3600" cap="none" dirty="0">
                <a:solidFill>
                  <a:srgbClr val="000000"/>
                </a:solidFill>
                <a:effectLst/>
                <a:latin typeface="Bodoni MT Condensed" panose="02070606080606020203" pitchFamily="18" charset="0"/>
                <a:ea typeface="Times New Roman" panose="02020603050405020304" pitchFamily="18" charset="0"/>
              </a:rPr>
              <a:t>Some Words of Caution…</a:t>
            </a:r>
            <a:endParaRPr lang="en-US" dirty="0"/>
          </a:p>
        </p:txBody>
      </p:sp>
      <p:sp>
        <p:nvSpPr>
          <p:cNvPr id="4" name="Cloud 3">
            <a:extLst>
              <a:ext uri="{FF2B5EF4-FFF2-40B4-BE49-F238E27FC236}">
                <a16:creationId xmlns:a16="http://schemas.microsoft.com/office/drawing/2014/main" id="{C2C54F02-17BA-D007-3286-81C135FF6E50}"/>
              </a:ext>
              <a:ext uri="{C183D7F6-B498-43B3-948B-1728B52AA6E4}">
                <adec:decorative xmlns:adec="http://schemas.microsoft.com/office/drawing/2017/decorative" val="1"/>
              </a:ext>
            </a:extLst>
          </p:cNvPr>
          <p:cNvSpPr/>
          <p:nvPr/>
        </p:nvSpPr>
        <p:spPr>
          <a:xfrm>
            <a:off x="2904840" y="1151381"/>
            <a:ext cx="5688632" cy="45719"/>
          </a:xfrm>
          <a:prstGeom prst="cloud">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3F656D15-00A0-C7E9-0A59-717A7DA00160}"/>
              </a:ext>
            </a:extLst>
          </p:cNvPr>
          <p:cNvSpPr>
            <a:spLocks noGrp="1"/>
          </p:cNvSpPr>
          <p:nvPr>
            <p:ph idx="1"/>
          </p:nvPr>
        </p:nvSpPr>
        <p:spPr>
          <a:xfrm>
            <a:off x="2545237" y="1757729"/>
            <a:ext cx="6938128" cy="4258517"/>
          </a:xfrm>
        </p:spPr>
        <p:txBody>
          <a:bodyPr>
            <a:normAutofit/>
          </a:bodyPr>
          <a:lstStyle/>
          <a:p>
            <a:pPr marL="285750" indent="-274320">
              <a:lnSpc>
                <a:spcPts val="1200"/>
              </a:lnSpc>
              <a:spcBef>
                <a:spcPts val="900"/>
              </a:spcBef>
              <a:spcAft>
                <a:spcPts val="900"/>
              </a:spcAft>
              <a:buClr>
                <a:srgbClr val="E6AF00"/>
              </a:buClr>
              <a:buSzPct val="115000"/>
              <a:buBlip>
                <a:blip r:embed="rId2"/>
              </a:buBlip>
            </a:pPr>
            <a:r>
              <a:rPr lang="en-US" dirty="0">
                <a:latin typeface="Calibri Light" panose="020F0302020204030204" pitchFamily="34" charset="0"/>
                <a:ea typeface="Times New Roman" panose="02020603050405020304" pitchFamily="18" charset="0"/>
                <a:cs typeface="Calibri Light" panose="020F0302020204030204" pitchFamily="34" charset="0"/>
              </a:rPr>
              <a:t>Not all premises and conclusions are complete and independent sentences</a:t>
            </a:r>
            <a:r>
              <a:rPr lang="en-US"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a:t>
            </a:r>
            <a:endParaRPr lang="en-US"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lnSpc>
                <a:spcPct val="100000"/>
              </a:lnSpc>
              <a:spcBef>
                <a:spcPts val="0"/>
              </a:spcBef>
              <a:spcAft>
                <a:spcPts val="900"/>
              </a:spcAft>
              <a:buClr>
                <a:srgbClr val="91AF56"/>
              </a:buClr>
              <a:buSzPct val="100000"/>
              <a:buFont typeface="Wingdings" panose="05000000000000000000" pitchFamily="2" charset="2"/>
              <a:buChar char="§"/>
            </a:pPr>
            <a:r>
              <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EX:</a:t>
            </a:r>
            <a:r>
              <a:rPr lang="en-US"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 We should go to dinner tonight because we do not have anything to cook.</a:t>
            </a:r>
            <a:endPar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285750" indent="-274320">
              <a:lnSpc>
                <a:spcPts val="1200"/>
              </a:lnSpc>
              <a:spcBef>
                <a:spcPts val="900"/>
              </a:spcBef>
              <a:spcAft>
                <a:spcPts val="900"/>
              </a:spcAft>
              <a:buClr>
                <a:srgbClr val="E6AF00"/>
              </a:buClr>
              <a:buSzPct val="115000"/>
              <a:buBlip>
                <a:blip r:embed="rId2"/>
              </a:buBlip>
            </a:pPr>
            <a:r>
              <a:rPr lang="en-US" dirty="0">
                <a:latin typeface="Calibri Light" panose="020F0302020204030204" pitchFamily="34" charset="0"/>
                <a:ea typeface="Times New Roman" panose="02020603050405020304" pitchFamily="18" charset="0"/>
              </a:rPr>
              <a:t>Where possible, use indicators… but they aren’t </a:t>
            </a:r>
            <a:r>
              <a:rPr lang="en-US" i="1" dirty="0">
                <a:latin typeface="Calibri Light" panose="020F0302020204030204" pitchFamily="34" charset="0"/>
                <a:ea typeface="Times New Roman" panose="02020603050405020304" pitchFamily="18" charset="0"/>
              </a:rPr>
              <a:t>always</a:t>
            </a:r>
            <a:r>
              <a:rPr lang="en-US" dirty="0">
                <a:latin typeface="Calibri Light" panose="020F0302020204030204" pitchFamily="34" charset="0"/>
                <a:ea typeface="Times New Roman" panose="02020603050405020304" pitchFamily="18" charset="0"/>
              </a:rPr>
              <a:t> indicative</a:t>
            </a:r>
          </a:p>
          <a:p>
            <a:pPr marL="742950" marR="0" lvl="1" indent="-274320">
              <a:lnSpc>
                <a:spcPct val="100000"/>
              </a:lnSpc>
              <a:spcBef>
                <a:spcPts val="900"/>
              </a:spcBef>
              <a:spcAft>
                <a:spcPts val="900"/>
              </a:spcAft>
              <a:buClr>
                <a:srgbClr val="91AF56"/>
              </a:buClr>
              <a:buSzPct val="100000"/>
              <a:buFont typeface="Wingdings" panose="05000000000000000000" pitchFamily="2" charset="2"/>
              <a:buChar char="§"/>
            </a:pPr>
            <a:r>
              <a:rPr lang="en-US" b="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Premises:</a:t>
            </a:r>
            <a:r>
              <a:rPr lang="en-US"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 After all, given that, as for, the reason that … is …, in light of …, based on that fact that …, assuming that …</a:t>
            </a:r>
          </a:p>
          <a:p>
            <a:pPr marL="742950" marR="0" lvl="1" indent="-274320">
              <a:lnSpc>
                <a:spcPct val="100000"/>
              </a:lnSpc>
              <a:spcBef>
                <a:spcPts val="0"/>
              </a:spcBef>
              <a:spcAft>
                <a:spcPts val="900"/>
              </a:spcAft>
              <a:buClr>
                <a:srgbClr val="91AF56"/>
              </a:buClr>
              <a:buSzPct val="100000"/>
              <a:buFont typeface="Wingdings" panose="05000000000000000000" pitchFamily="2" charset="2"/>
              <a:buChar char="§"/>
            </a:pPr>
            <a:r>
              <a:rPr lang="en-US" b="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Conclusions: </a:t>
            </a:r>
            <a:r>
              <a:rPr lang="en-US"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so, thus, hence, therefore, accordingly, consequently, way can infer that …, … implies that …, which proves that …, it follows that …</a:t>
            </a:r>
            <a:endPar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285750" indent="-274320">
              <a:lnSpc>
                <a:spcPts val="1200"/>
              </a:lnSpc>
              <a:spcBef>
                <a:spcPts val="900"/>
              </a:spcBef>
              <a:spcAft>
                <a:spcPts val="900"/>
              </a:spcAft>
              <a:buClr>
                <a:srgbClr val="E6AF00"/>
              </a:buClr>
              <a:buSzPct val="115000"/>
              <a:buBlip>
                <a:blip r:embed="rId2"/>
              </a:buBlip>
            </a:pPr>
            <a:r>
              <a:rPr lang="en-US" dirty="0">
                <a:solidFill>
                  <a:schemeClr val="tx1"/>
                </a:solidFill>
                <a:effectLst/>
                <a:latin typeface="Calibri Light" panose="020F0302020204030204" pitchFamily="34" charset="0"/>
                <a:ea typeface="Times New Roman" panose="02020603050405020304" pitchFamily="18" charset="0"/>
              </a:rPr>
              <a:t>Reasons can be provided in a list</a:t>
            </a:r>
          </a:p>
          <a:p>
            <a:pPr marL="765810" lvl="1" indent="-285750">
              <a:lnSpc>
                <a:spcPts val="1200"/>
              </a:lnSpc>
              <a:spcBef>
                <a:spcPts val="900"/>
              </a:spcBef>
              <a:spcAft>
                <a:spcPts val="900"/>
              </a:spcAft>
              <a:buClr>
                <a:srgbClr val="91AF56"/>
              </a:buClr>
              <a:buSzPct val="115000"/>
              <a:buFont typeface="Wingdings" panose="05000000000000000000" pitchFamily="2" charset="2"/>
              <a:buChar char="§"/>
            </a:pPr>
            <a:r>
              <a:rPr lang="en-US" dirty="0">
                <a:latin typeface="Calibri Light" panose="020F0302020204030204" pitchFamily="34" charset="0"/>
                <a:ea typeface="Times New Roman" panose="02020603050405020304" pitchFamily="18" charset="0"/>
              </a:rPr>
              <a:t>… but not all reasons may have provided evidence (“inferred evidence”)</a:t>
            </a:r>
          </a:p>
          <a:p>
            <a:pPr marL="285750" indent="-274320">
              <a:lnSpc>
                <a:spcPct val="100000"/>
              </a:lnSpc>
              <a:spcBef>
                <a:spcPts val="900"/>
              </a:spcBef>
              <a:spcAft>
                <a:spcPts val="900"/>
              </a:spcAft>
              <a:buClr>
                <a:srgbClr val="E6AF00"/>
              </a:buClr>
              <a:buSzPct val="115000"/>
              <a:buBlip>
                <a:blip r:embed="rId2"/>
              </a:buBlip>
            </a:pPr>
            <a:r>
              <a:rPr lang="en-US" dirty="0">
                <a:solidFill>
                  <a:schemeClr val="tx1"/>
                </a:solidFill>
                <a:effectLst/>
                <a:latin typeface="Calibri Light" panose="020F0302020204030204" pitchFamily="34" charset="0"/>
                <a:ea typeface="Times New Roman" panose="02020603050405020304" pitchFamily="18" charset="0"/>
              </a:rPr>
              <a:t>In some cases, the conclusion/claim may not be clear or obvious either (“inferred” or “implied conclusion”).</a:t>
            </a:r>
          </a:p>
          <a:p>
            <a:endParaRPr lang="en-US" dirty="0"/>
          </a:p>
        </p:txBody>
      </p:sp>
      <p:sp>
        <p:nvSpPr>
          <p:cNvPr id="6" name="Cloud 5">
            <a:extLst>
              <a:ext uri="{FF2B5EF4-FFF2-40B4-BE49-F238E27FC236}">
                <a16:creationId xmlns:a16="http://schemas.microsoft.com/office/drawing/2014/main" id="{B941A206-81C9-5F83-2283-9E33E494A041}"/>
              </a:ext>
              <a:ext uri="{C183D7F6-B498-43B3-948B-1728B52AA6E4}">
                <adec:decorative xmlns:adec="http://schemas.microsoft.com/office/drawing/2017/decorative" val="1"/>
              </a:ext>
            </a:extLst>
          </p:cNvPr>
          <p:cNvSpPr/>
          <p:nvPr/>
        </p:nvSpPr>
        <p:spPr>
          <a:xfrm>
            <a:off x="2904840" y="6271707"/>
            <a:ext cx="5688632" cy="45719"/>
          </a:xfrm>
          <a:prstGeom prst="cloud">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5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kumimoji="0" lang="en-US" sz="3600" b="0" i="0" u="none" strike="noStrike" kern="0" cap="none" spc="100" normalizeH="0" noProof="0" dirty="0">
                <a:ln>
                  <a:noFill/>
                </a:ln>
                <a:solidFill>
                  <a:srgbClr val="000000"/>
                </a:solidFill>
                <a:uLnTx/>
                <a:uFillTx/>
                <a:latin typeface="Bodoni MT Condensed" panose="02070606080606020203" pitchFamily="18" charset="0"/>
                <a:sym typeface="Novecento wide Book" charset="0"/>
              </a:rPr>
              <a:t>Quick Example</a:t>
            </a:r>
            <a:endParaRPr lang="en-US" dirty="0"/>
          </a:p>
        </p:txBody>
      </p:sp>
      <p:pic>
        <p:nvPicPr>
          <p:cNvPr id="5" name="Picture 4">
            <a:extLst>
              <a:ext uri="{FF2B5EF4-FFF2-40B4-BE49-F238E27FC236}">
                <a16:creationId xmlns:a16="http://schemas.microsoft.com/office/drawing/2014/main" id="{DC6B5F2F-EEB5-A401-5DAC-28CB115A5B6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88300" y="1138891"/>
            <a:ext cx="5706351" cy="54869"/>
          </a:xfrm>
          <a:prstGeom prst="rect">
            <a:avLst/>
          </a:prstGeom>
        </p:spPr>
      </p:pic>
      <p:sp>
        <p:nvSpPr>
          <p:cNvPr id="4" name="Subtitle 3">
            <a:extLst>
              <a:ext uri="{FF2B5EF4-FFF2-40B4-BE49-F238E27FC236}">
                <a16:creationId xmlns:a16="http://schemas.microsoft.com/office/drawing/2014/main" id="{53E73563-1C5E-02EC-3E0F-46796797BD12}"/>
              </a:ext>
            </a:extLst>
          </p:cNvPr>
          <p:cNvSpPr>
            <a:spLocks noGrp="1"/>
          </p:cNvSpPr>
          <p:nvPr>
            <p:ph type="subTitle" idx="11"/>
          </p:nvPr>
        </p:nvSpPr>
        <p:spPr/>
        <p:txBody>
          <a:bodyPr/>
          <a:lstStyle/>
          <a:p>
            <a:r>
              <a:rPr lang="en-US" sz="2800" kern="0" cap="none" spc="100" dirty="0">
                <a:solidFill>
                  <a:schemeClr val="tx1"/>
                </a:solidFill>
                <a:latin typeface="Bodoni MT Condensed" panose="02070606080606020203" pitchFamily="18" charset="0"/>
                <a:ea typeface="Times New Roman" panose="02020603050405020304" pitchFamily="18" charset="0"/>
              </a:rPr>
              <a:t>Identify, Order, Connect</a:t>
            </a:r>
            <a:endParaRPr lang="en-US" dirty="0">
              <a:solidFill>
                <a:schemeClr val="tx1"/>
              </a:solidFill>
              <a:latin typeface="Bodoni MT Condensed" panose="02070606080606020203" pitchFamily="18" charset="0"/>
            </a:endParaRPr>
          </a:p>
          <a:p>
            <a:endParaRPr lang="en-US" dirty="0"/>
          </a:p>
        </p:txBody>
      </p:sp>
      <p:sp>
        <p:nvSpPr>
          <p:cNvPr id="2" name="Content Placeholder 1">
            <a:extLst>
              <a:ext uri="{FF2B5EF4-FFF2-40B4-BE49-F238E27FC236}">
                <a16:creationId xmlns:a16="http://schemas.microsoft.com/office/drawing/2014/main" id="{3F656D15-00A0-C7E9-0A59-717A7DA00160}"/>
              </a:ext>
            </a:extLst>
          </p:cNvPr>
          <p:cNvSpPr>
            <a:spLocks noGrp="1"/>
          </p:cNvSpPr>
          <p:nvPr>
            <p:ph idx="1"/>
          </p:nvPr>
        </p:nvSpPr>
        <p:spPr>
          <a:xfrm>
            <a:off x="3238108" y="2389325"/>
            <a:ext cx="5489538" cy="4258517"/>
          </a:xfrm>
        </p:spPr>
        <p:txBody>
          <a:bodyPr/>
          <a:lstStyle/>
          <a:p>
            <a:pPr>
              <a:lnSpc>
                <a:spcPct val="150000"/>
              </a:lnSpc>
            </a:pPr>
            <a:r>
              <a:rPr lang="en-US" dirty="0"/>
              <a:t>If the Miranda decision is reversed, police will no longer be compelled to give those warnings; and if they aren’t compelled to give them, they won’t give them. But because police interrogations take place out of public view, the integrity of such interrogations can be safeguarded only if those Miranda warnings are invariably given.</a:t>
            </a:r>
          </a:p>
          <a:p>
            <a:endParaRPr lang="en-US" dirty="0"/>
          </a:p>
          <a:p>
            <a:r>
              <a:rPr lang="en-US" dirty="0"/>
              <a:t>(From Supreme Court case, no. 99-5525)</a:t>
            </a:r>
          </a:p>
          <a:p>
            <a:endParaRPr lang="en-US" dirty="0"/>
          </a:p>
        </p:txBody>
      </p:sp>
      <p:pic>
        <p:nvPicPr>
          <p:cNvPr id="6" name="Picture 5">
            <a:extLst>
              <a:ext uri="{FF2B5EF4-FFF2-40B4-BE49-F238E27FC236}">
                <a16:creationId xmlns:a16="http://schemas.microsoft.com/office/drawing/2014/main" id="{C8995C33-9F90-5AE5-9D81-14F0EA55B75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29702" y="6435645"/>
            <a:ext cx="5706351" cy="54869"/>
          </a:xfrm>
          <a:prstGeom prst="rect">
            <a:avLst/>
          </a:prstGeom>
        </p:spPr>
      </p:pic>
    </p:spTree>
    <p:extLst>
      <p:ext uri="{BB962C8B-B14F-4D97-AF65-F5344CB8AC3E}">
        <p14:creationId xmlns:p14="http://schemas.microsoft.com/office/powerpoint/2010/main" val="108760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kumimoji="0" lang="en-US" sz="3600" b="0" i="0" u="none" strike="noStrike" kern="0" cap="none" spc="100" normalizeH="0" noProof="0" dirty="0">
                <a:ln>
                  <a:noFill/>
                </a:ln>
                <a:solidFill>
                  <a:srgbClr val="000000"/>
                </a:solidFill>
                <a:uLnTx/>
                <a:uFillTx/>
                <a:latin typeface="Bodoni MT Condensed" panose="02070606080606020203" pitchFamily="18" charset="0"/>
                <a:sym typeface="Novecento wide Book" charset="0"/>
              </a:rPr>
              <a:t>Quick Example - A</a:t>
            </a:r>
            <a:endParaRPr lang="en-US" dirty="0"/>
          </a:p>
        </p:txBody>
      </p:sp>
      <p:pic>
        <p:nvPicPr>
          <p:cNvPr id="5" name="Picture 4">
            <a:extLst>
              <a:ext uri="{FF2B5EF4-FFF2-40B4-BE49-F238E27FC236}">
                <a16:creationId xmlns:a16="http://schemas.microsoft.com/office/drawing/2014/main" id="{DC6B5F2F-EEB5-A401-5DAC-28CB115A5B6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88300" y="1138891"/>
            <a:ext cx="5706351" cy="54869"/>
          </a:xfrm>
          <a:prstGeom prst="rect">
            <a:avLst/>
          </a:prstGeom>
        </p:spPr>
      </p:pic>
      <p:sp>
        <p:nvSpPr>
          <p:cNvPr id="4" name="Subtitle 3">
            <a:extLst>
              <a:ext uri="{FF2B5EF4-FFF2-40B4-BE49-F238E27FC236}">
                <a16:creationId xmlns:a16="http://schemas.microsoft.com/office/drawing/2014/main" id="{53E73563-1C5E-02EC-3E0F-46796797BD12}"/>
              </a:ext>
            </a:extLst>
          </p:cNvPr>
          <p:cNvSpPr>
            <a:spLocks noGrp="1"/>
          </p:cNvSpPr>
          <p:nvPr>
            <p:ph type="subTitle" idx="11"/>
          </p:nvPr>
        </p:nvSpPr>
        <p:spPr/>
        <p:txBody>
          <a:bodyPr/>
          <a:lstStyle/>
          <a:p>
            <a:r>
              <a:rPr lang="en-US" sz="2800" kern="0" cap="none" spc="100" dirty="0">
                <a:solidFill>
                  <a:schemeClr val="tx1"/>
                </a:solidFill>
                <a:latin typeface="Bodoni MT Condensed" panose="02070606080606020203" pitchFamily="18" charset="0"/>
                <a:ea typeface="Times New Roman" panose="02020603050405020304" pitchFamily="18" charset="0"/>
              </a:rPr>
              <a:t>Explained</a:t>
            </a:r>
            <a:endParaRPr lang="en-US" dirty="0">
              <a:solidFill>
                <a:schemeClr val="tx1"/>
              </a:solidFill>
              <a:latin typeface="Bodoni MT Condensed" panose="02070606080606020203" pitchFamily="18" charset="0"/>
            </a:endParaRPr>
          </a:p>
          <a:p>
            <a:endParaRPr lang="en-US" dirty="0"/>
          </a:p>
        </p:txBody>
      </p:sp>
      <p:sp>
        <p:nvSpPr>
          <p:cNvPr id="2" name="Content Placeholder 1">
            <a:extLst>
              <a:ext uri="{FF2B5EF4-FFF2-40B4-BE49-F238E27FC236}">
                <a16:creationId xmlns:a16="http://schemas.microsoft.com/office/drawing/2014/main" id="{3F656D15-00A0-C7E9-0A59-717A7DA00160}"/>
              </a:ext>
            </a:extLst>
          </p:cNvPr>
          <p:cNvSpPr>
            <a:spLocks noGrp="1"/>
          </p:cNvSpPr>
          <p:nvPr>
            <p:ph idx="1"/>
          </p:nvPr>
        </p:nvSpPr>
        <p:spPr>
          <a:xfrm>
            <a:off x="3129702" y="2389325"/>
            <a:ext cx="5564949" cy="4258517"/>
          </a:xfrm>
        </p:spPr>
        <p:txBody>
          <a:bodyPr>
            <a:normAutofit/>
          </a:bodyPr>
          <a:lstStyle/>
          <a:p>
            <a:pPr marL="285750" indent="-285750">
              <a:lnSpc>
                <a:spcPct val="100000"/>
              </a:lnSpc>
              <a:buClr>
                <a:srgbClr val="315C77"/>
              </a:buClr>
              <a:buFont typeface="Wingdings" panose="05000000000000000000" pitchFamily="2" charset="2"/>
              <a:buChar char="ü"/>
            </a:pPr>
            <a:r>
              <a:rPr lang="en-US" b="1" dirty="0"/>
              <a:t>Premise (1): </a:t>
            </a:r>
            <a:r>
              <a:rPr lang="en-US" dirty="0"/>
              <a:t>If the Miranda decision is reversed, police will no longer be compelled to give warnings</a:t>
            </a:r>
          </a:p>
          <a:p>
            <a:pPr marL="285750" indent="-285750">
              <a:lnSpc>
                <a:spcPct val="100000"/>
              </a:lnSpc>
              <a:buClr>
                <a:srgbClr val="315C77"/>
              </a:buClr>
              <a:buFont typeface="Wingdings" panose="05000000000000000000" pitchFamily="2" charset="2"/>
              <a:buChar char="ü"/>
            </a:pPr>
            <a:r>
              <a:rPr lang="en-US" b="1" dirty="0"/>
              <a:t>Premise (2): </a:t>
            </a:r>
            <a:r>
              <a:rPr lang="en-US" dirty="0"/>
              <a:t>If police aren’t compelled to give Miranda warnings, they won’t.</a:t>
            </a:r>
          </a:p>
          <a:p>
            <a:pPr marL="285750" indent="-285750">
              <a:lnSpc>
                <a:spcPct val="100000"/>
              </a:lnSpc>
              <a:buClr>
                <a:srgbClr val="315C77"/>
              </a:buClr>
              <a:buFont typeface="Wingdings" panose="05000000000000000000" pitchFamily="2" charset="2"/>
              <a:buChar char="ü"/>
            </a:pPr>
            <a:r>
              <a:rPr lang="en-US" b="1" dirty="0"/>
              <a:t>Premise (3): </a:t>
            </a:r>
            <a:r>
              <a:rPr lang="en-US" dirty="0"/>
              <a:t>Police interrogations do take place out of the public view [declaration of fact]</a:t>
            </a:r>
          </a:p>
          <a:p>
            <a:pPr marL="285750" indent="-285750">
              <a:lnSpc>
                <a:spcPct val="100000"/>
              </a:lnSpc>
              <a:buClr>
                <a:srgbClr val="315C77"/>
              </a:buClr>
              <a:buFont typeface="Wingdings" panose="05000000000000000000" pitchFamily="2" charset="2"/>
              <a:buChar char="ü"/>
            </a:pPr>
            <a:r>
              <a:rPr lang="en-US" b="1" dirty="0"/>
              <a:t>(3) </a:t>
            </a:r>
            <a:r>
              <a:rPr lang="en-US" dirty="0">
                <a:sym typeface="Symbol" panose="05050102010706020507" pitchFamily="18" charset="2"/>
              </a:rPr>
              <a:t> </a:t>
            </a:r>
            <a:r>
              <a:rPr lang="en-US" b="1" dirty="0"/>
              <a:t>sub-conclusion: </a:t>
            </a:r>
            <a:r>
              <a:rPr lang="en-US" dirty="0"/>
              <a:t>the integrity of the interrogations is at risk </a:t>
            </a:r>
            <a:r>
              <a:rPr lang="en-US" dirty="0">
                <a:sym typeface="Symbol" panose="05050102010706020507" pitchFamily="18" charset="2"/>
              </a:rPr>
              <a:t> </a:t>
            </a:r>
            <a:r>
              <a:rPr lang="en-US" dirty="0"/>
              <a:t>Miranda warnings are the only safeguard</a:t>
            </a:r>
          </a:p>
          <a:p>
            <a:pPr marL="285750" indent="-285750">
              <a:lnSpc>
                <a:spcPct val="100000"/>
              </a:lnSpc>
              <a:buClr>
                <a:srgbClr val="315C77"/>
              </a:buClr>
              <a:buFont typeface="Wingdings" panose="05000000000000000000" pitchFamily="2" charset="2"/>
              <a:buChar char="ü"/>
            </a:pPr>
            <a:r>
              <a:rPr lang="en-US" b="1" dirty="0"/>
              <a:t>Final Conclusion (implied): </a:t>
            </a:r>
            <a:r>
              <a:rPr lang="en-US" dirty="0"/>
              <a:t>The Miranda decision must not be reversed.</a:t>
            </a:r>
          </a:p>
          <a:p>
            <a:endParaRPr lang="en-US" dirty="0"/>
          </a:p>
        </p:txBody>
      </p:sp>
      <p:pic>
        <p:nvPicPr>
          <p:cNvPr id="6" name="Picture 5">
            <a:extLst>
              <a:ext uri="{FF2B5EF4-FFF2-40B4-BE49-F238E27FC236}">
                <a16:creationId xmlns:a16="http://schemas.microsoft.com/office/drawing/2014/main" id="{C8995C33-9F90-5AE5-9D81-14F0EA55B75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29702" y="6435645"/>
            <a:ext cx="5706351" cy="54869"/>
          </a:xfrm>
          <a:prstGeom prst="rect">
            <a:avLst/>
          </a:prstGeom>
        </p:spPr>
      </p:pic>
    </p:spTree>
    <p:extLst>
      <p:ext uri="{BB962C8B-B14F-4D97-AF65-F5344CB8AC3E}">
        <p14:creationId xmlns:p14="http://schemas.microsoft.com/office/powerpoint/2010/main" val="2311515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kumimoji="0" lang="en-US" sz="3600" b="0" i="0" u="none" strike="noStrike" kern="0" cap="none" spc="100" normalizeH="0" noProof="0" dirty="0">
                <a:ln>
                  <a:noFill/>
                </a:ln>
                <a:solidFill>
                  <a:srgbClr val="000000"/>
                </a:solidFill>
                <a:uLnTx/>
                <a:uFillTx/>
                <a:latin typeface="Bodoni MT Condensed" panose="02070606080606020203" pitchFamily="18" charset="0"/>
                <a:sym typeface="Novecento wide Book" charset="0"/>
              </a:rPr>
              <a:t>Quick Example - B</a:t>
            </a:r>
            <a:endParaRPr lang="en-US" dirty="0"/>
          </a:p>
        </p:txBody>
      </p:sp>
      <p:pic>
        <p:nvPicPr>
          <p:cNvPr id="5" name="Picture 4">
            <a:extLst>
              <a:ext uri="{FF2B5EF4-FFF2-40B4-BE49-F238E27FC236}">
                <a16:creationId xmlns:a16="http://schemas.microsoft.com/office/drawing/2014/main" id="{DC6B5F2F-EEB5-A401-5DAC-28CB115A5B6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88300" y="1138891"/>
            <a:ext cx="5706351" cy="54869"/>
          </a:xfrm>
          <a:prstGeom prst="rect">
            <a:avLst/>
          </a:prstGeom>
        </p:spPr>
      </p:pic>
      <p:sp>
        <p:nvSpPr>
          <p:cNvPr id="4" name="Subtitle 3">
            <a:extLst>
              <a:ext uri="{FF2B5EF4-FFF2-40B4-BE49-F238E27FC236}">
                <a16:creationId xmlns:a16="http://schemas.microsoft.com/office/drawing/2014/main" id="{53E73563-1C5E-02EC-3E0F-46796797BD12}"/>
              </a:ext>
            </a:extLst>
          </p:cNvPr>
          <p:cNvSpPr>
            <a:spLocks noGrp="1"/>
          </p:cNvSpPr>
          <p:nvPr>
            <p:ph type="subTitle" idx="11"/>
          </p:nvPr>
        </p:nvSpPr>
        <p:spPr/>
        <p:txBody>
          <a:bodyPr/>
          <a:lstStyle/>
          <a:p>
            <a:r>
              <a:rPr lang="en-US" sz="2800" kern="0" cap="none" spc="100" dirty="0">
                <a:solidFill>
                  <a:schemeClr val="tx1"/>
                </a:solidFill>
                <a:latin typeface="Bodoni MT Condensed" panose="02070606080606020203" pitchFamily="18" charset="0"/>
                <a:ea typeface="Times New Roman" panose="02020603050405020304" pitchFamily="18" charset="0"/>
              </a:rPr>
              <a:t>Adding Evidence to the Equation</a:t>
            </a:r>
            <a:endParaRPr lang="en-US" dirty="0">
              <a:solidFill>
                <a:schemeClr val="tx1"/>
              </a:solidFill>
              <a:latin typeface="Bodoni MT Condensed" panose="02070606080606020203" pitchFamily="18" charset="0"/>
            </a:endParaRPr>
          </a:p>
          <a:p>
            <a:endParaRPr lang="en-US" dirty="0"/>
          </a:p>
        </p:txBody>
      </p:sp>
      <p:sp>
        <p:nvSpPr>
          <p:cNvPr id="2" name="Content Placeholder 1">
            <a:extLst>
              <a:ext uri="{FF2B5EF4-FFF2-40B4-BE49-F238E27FC236}">
                <a16:creationId xmlns:a16="http://schemas.microsoft.com/office/drawing/2014/main" id="{3F656D15-00A0-C7E9-0A59-717A7DA00160}"/>
              </a:ext>
            </a:extLst>
          </p:cNvPr>
          <p:cNvSpPr>
            <a:spLocks noGrp="1"/>
          </p:cNvSpPr>
          <p:nvPr>
            <p:ph idx="1"/>
          </p:nvPr>
        </p:nvSpPr>
        <p:spPr>
          <a:xfrm>
            <a:off x="3238108" y="2204562"/>
            <a:ext cx="5489538" cy="4258517"/>
          </a:xfrm>
        </p:spPr>
        <p:txBody>
          <a:bodyPr/>
          <a:lstStyle/>
          <a:p>
            <a:pPr marL="0" marR="0" indent="0">
              <a:lnSpc>
                <a:spcPct val="150000"/>
              </a:lnSpc>
              <a:spcBef>
                <a:spcPts val="0"/>
              </a:spcBef>
              <a:spcAft>
                <a:spcPts val="0"/>
              </a:spcAft>
              <a:buNone/>
            </a:pPr>
            <a:r>
              <a:rPr lang="en-US" sz="1600" dirty="0">
                <a:effectLst/>
                <a:latin typeface="+mj-lt"/>
                <a:ea typeface="Times New Roman" panose="02020603050405020304" pitchFamily="18" charset="0"/>
              </a:rPr>
              <a:t>We should increase infrastructure spending as soon as possible. Why? First, the longer we delay needed repairs to things like roads and bridges, the more they will cost in the future. Second, it would cause a drop in unemployment, as workers would be hired to do the work. Third, with interest rates at all-time lows, financing the spending would cost relatively little. A fourth reason? Economic growth. Most economists agree that government spending in the current climate would boost GDP.</a:t>
            </a:r>
          </a:p>
          <a:p>
            <a:endParaRPr lang="en-US" dirty="0"/>
          </a:p>
        </p:txBody>
      </p:sp>
      <p:pic>
        <p:nvPicPr>
          <p:cNvPr id="6" name="Picture 5">
            <a:extLst>
              <a:ext uri="{FF2B5EF4-FFF2-40B4-BE49-F238E27FC236}">
                <a16:creationId xmlns:a16="http://schemas.microsoft.com/office/drawing/2014/main" id="{C8995C33-9F90-5AE5-9D81-14F0EA55B75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29702" y="6435645"/>
            <a:ext cx="5706351" cy="54869"/>
          </a:xfrm>
          <a:prstGeom prst="rect">
            <a:avLst/>
          </a:prstGeom>
        </p:spPr>
      </p:pic>
    </p:spTree>
    <p:extLst>
      <p:ext uri="{BB962C8B-B14F-4D97-AF65-F5344CB8AC3E}">
        <p14:creationId xmlns:p14="http://schemas.microsoft.com/office/powerpoint/2010/main" val="56085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p:txBody>
          <a:bodyPr/>
          <a:lstStyle/>
          <a:p>
            <a:r>
              <a:rPr kumimoji="0" lang="en-US" sz="3600" b="0" i="0" u="none" strike="noStrike" kern="0" cap="none" spc="100" normalizeH="0" noProof="0" dirty="0">
                <a:ln>
                  <a:noFill/>
                </a:ln>
                <a:solidFill>
                  <a:srgbClr val="000000"/>
                </a:solidFill>
                <a:uLnTx/>
                <a:uFillTx/>
                <a:latin typeface="Bodoni MT Condensed" panose="02070606080606020203" pitchFamily="18" charset="0"/>
                <a:sym typeface="Novecento wide Book" charset="0"/>
              </a:rPr>
              <a:t>Quick Example - C</a:t>
            </a:r>
            <a:endParaRPr lang="en-US" dirty="0"/>
          </a:p>
        </p:txBody>
      </p:sp>
      <p:pic>
        <p:nvPicPr>
          <p:cNvPr id="5" name="Picture 4">
            <a:extLst>
              <a:ext uri="{FF2B5EF4-FFF2-40B4-BE49-F238E27FC236}">
                <a16:creationId xmlns:a16="http://schemas.microsoft.com/office/drawing/2014/main" id="{DC6B5F2F-EEB5-A401-5DAC-28CB115A5B6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88300" y="1138891"/>
            <a:ext cx="5706351" cy="54869"/>
          </a:xfrm>
          <a:prstGeom prst="rect">
            <a:avLst/>
          </a:prstGeom>
        </p:spPr>
      </p:pic>
      <p:sp>
        <p:nvSpPr>
          <p:cNvPr id="4" name="Subtitle 3">
            <a:extLst>
              <a:ext uri="{FF2B5EF4-FFF2-40B4-BE49-F238E27FC236}">
                <a16:creationId xmlns:a16="http://schemas.microsoft.com/office/drawing/2014/main" id="{53E73563-1C5E-02EC-3E0F-46796797BD12}"/>
              </a:ext>
            </a:extLst>
          </p:cNvPr>
          <p:cNvSpPr>
            <a:spLocks noGrp="1"/>
          </p:cNvSpPr>
          <p:nvPr>
            <p:ph type="subTitle" idx="11"/>
          </p:nvPr>
        </p:nvSpPr>
        <p:spPr/>
        <p:txBody>
          <a:bodyPr/>
          <a:lstStyle/>
          <a:p>
            <a:r>
              <a:rPr lang="en-US" sz="2800" kern="0" cap="none" spc="100" dirty="0">
                <a:solidFill>
                  <a:schemeClr val="tx1"/>
                </a:solidFill>
                <a:latin typeface="Bodoni MT Condensed" panose="02070606080606020203" pitchFamily="18" charset="0"/>
                <a:ea typeface="Times New Roman" panose="02020603050405020304" pitchFamily="18" charset="0"/>
              </a:rPr>
              <a:t>Identified</a:t>
            </a:r>
            <a:endParaRPr lang="en-US" dirty="0">
              <a:solidFill>
                <a:schemeClr val="tx1"/>
              </a:solidFill>
              <a:latin typeface="Bodoni MT Condensed" panose="02070606080606020203" pitchFamily="18" charset="0"/>
            </a:endParaRPr>
          </a:p>
          <a:p>
            <a:endParaRPr lang="en-US" dirty="0"/>
          </a:p>
        </p:txBody>
      </p:sp>
      <p:sp>
        <p:nvSpPr>
          <p:cNvPr id="2" name="Content Placeholder 1">
            <a:extLst>
              <a:ext uri="{FF2B5EF4-FFF2-40B4-BE49-F238E27FC236}">
                <a16:creationId xmlns:a16="http://schemas.microsoft.com/office/drawing/2014/main" id="{3F656D15-00A0-C7E9-0A59-717A7DA00160}"/>
              </a:ext>
            </a:extLst>
          </p:cNvPr>
          <p:cNvSpPr>
            <a:spLocks noGrp="1"/>
          </p:cNvSpPr>
          <p:nvPr>
            <p:ph idx="1"/>
          </p:nvPr>
        </p:nvSpPr>
        <p:spPr>
          <a:xfrm>
            <a:off x="2584517" y="2177128"/>
            <a:ext cx="7022966" cy="4258517"/>
          </a:xfrm>
        </p:spPr>
        <p:txBody>
          <a:bodyPr>
            <a:normAutofit/>
          </a:bodyPr>
          <a:lstStyle/>
          <a:p>
            <a:pPr marL="285750" marR="0" indent="-274320">
              <a:spcBef>
                <a:spcPts val="0"/>
              </a:spcBef>
              <a:spcAft>
                <a:spcPts val="0"/>
              </a:spcAft>
              <a:buClr>
                <a:srgbClr val="065F7F"/>
              </a:buClr>
              <a:buSzPct val="110000"/>
              <a:buFont typeface="Wingdings" panose="05000000000000000000" pitchFamily="2" charset="2"/>
              <a:buChar char="ü"/>
            </a:pPr>
            <a:r>
              <a:rPr lang="en-US" sz="1600" b="1" dirty="0">
                <a:effectLst/>
                <a:latin typeface="+mj-lt"/>
                <a:ea typeface="Calibri" panose="020F0502020204030204" pitchFamily="34" charset="0"/>
              </a:rPr>
              <a:t>Claim</a:t>
            </a:r>
            <a:r>
              <a:rPr lang="en-US" sz="1600" dirty="0">
                <a:effectLst/>
                <a:latin typeface="+mj-lt"/>
                <a:ea typeface="Calibri" panose="020F0502020204030204" pitchFamily="34" charset="0"/>
              </a:rPr>
              <a:t>: We should increase infrastructure spending as soon as possible.</a:t>
            </a:r>
          </a:p>
          <a:p>
            <a:pPr marL="285750" marR="0" indent="-274320">
              <a:spcBef>
                <a:spcPts val="0"/>
              </a:spcBef>
              <a:spcAft>
                <a:spcPts val="0"/>
              </a:spcAft>
              <a:buClr>
                <a:srgbClr val="065F7F"/>
              </a:buClr>
              <a:buSzPct val="110000"/>
              <a:buFont typeface="Wingdings" panose="05000000000000000000" pitchFamily="2" charset="2"/>
              <a:buChar char="ü"/>
            </a:pPr>
            <a:endParaRPr lang="en-US" sz="1600" dirty="0">
              <a:effectLst/>
              <a:latin typeface="+mj-lt"/>
              <a:ea typeface="Times New Roman" panose="02020603050405020304" pitchFamily="18" charset="0"/>
            </a:endParaRPr>
          </a:p>
          <a:p>
            <a:pPr marL="285750" marR="0" indent="-274320">
              <a:spcBef>
                <a:spcPts val="0"/>
              </a:spcBef>
              <a:spcAft>
                <a:spcPts val="0"/>
              </a:spcAft>
              <a:buClr>
                <a:srgbClr val="065F7F"/>
              </a:buClr>
              <a:buSzPct val="110000"/>
              <a:buFont typeface="Wingdings" panose="05000000000000000000" pitchFamily="2" charset="2"/>
              <a:buChar char="ü"/>
            </a:pPr>
            <a:r>
              <a:rPr lang="en-US" sz="1600" b="1" dirty="0">
                <a:effectLst/>
                <a:latin typeface="+mj-lt"/>
                <a:ea typeface="Calibri" panose="020F0502020204030204" pitchFamily="34" charset="0"/>
              </a:rPr>
              <a:t>Reason (1)</a:t>
            </a:r>
            <a:r>
              <a:rPr lang="en-US" sz="1600" dirty="0">
                <a:effectLst/>
                <a:latin typeface="+mj-lt"/>
                <a:ea typeface="Calibri" panose="020F0502020204030204" pitchFamily="34" charset="0"/>
              </a:rPr>
              <a:t>: </a:t>
            </a:r>
            <a:r>
              <a:rPr lang="en-US" sz="1600" dirty="0">
                <a:solidFill>
                  <a:srgbClr val="000000"/>
                </a:solidFill>
                <a:latin typeface="+mj-lt"/>
                <a:ea typeface="Calibri" panose="020F0502020204030204" pitchFamily="34" charset="0"/>
              </a:rPr>
              <a:t>L</a:t>
            </a:r>
            <a:r>
              <a:rPr lang="en-US" sz="1600" dirty="0">
                <a:solidFill>
                  <a:srgbClr val="000000"/>
                </a:solidFill>
                <a:effectLst/>
                <a:latin typeface="+mj-lt"/>
                <a:ea typeface="Times New Roman" panose="02020603050405020304" pitchFamily="18" charset="0"/>
              </a:rPr>
              <a:t>onger delay of needed repairs to things like roads and bridges adds to future costs</a:t>
            </a:r>
            <a:r>
              <a:rPr lang="en-US" sz="1600" dirty="0">
                <a:effectLst/>
                <a:latin typeface="+mj-lt"/>
                <a:ea typeface="Calibri" panose="020F0502020204030204" pitchFamily="34" charset="0"/>
              </a:rPr>
              <a:t>.</a:t>
            </a:r>
          </a:p>
          <a:p>
            <a:pPr marL="285750" marR="0" indent="-274320">
              <a:spcBef>
                <a:spcPts val="0"/>
              </a:spcBef>
              <a:spcAft>
                <a:spcPts val="0"/>
              </a:spcAft>
              <a:buClr>
                <a:srgbClr val="065F7F"/>
              </a:buClr>
              <a:buSzPct val="110000"/>
              <a:buFont typeface="Wingdings" panose="05000000000000000000" pitchFamily="2" charset="2"/>
              <a:buChar char="ü"/>
            </a:pPr>
            <a:endParaRPr lang="en-US" sz="1600" dirty="0">
              <a:effectLst/>
              <a:latin typeface="+mj-lt"/>
              <a:ea typeface="Times New Roman" panose="02020603050405020304" pitchFamily="18" charset="0"/>
            </a:endParaRPr>
          </a:p>
          <a:p>
            <a:pPr marL="285750" marR="0" indent="-274320">
              <a:spcBef>
                <a:spcPts val="0"/>
              </a:spcBef>
              <a:spcAft>
                <a:spcPts val="0"/>
              </a:spcAft>
              <a:buClr>
                <a:srgbClr val="065F7F"/>
              </a:buClr>
              <a:buSzPct val="110000"/>
              <a:buFont typeface="Wingdings" panose="05000000000000000000" pitchFamily="2" charset="2"/>
              <a:buChar char="ü"/>
            </a:pPr>
            <a:r>
              <a:rPr lang="en-US" sz="1600" b="1" dirty="0">
                <a:effectLst/>
                <a:latin typeface="+mj-lt"/>
                <a:ea typeface="Calibri" panose="020F0502020204030204" pitchFamily="34" charset="0"/>
              </a:rPr>
              <a:t>Reason (2)</a:t>
            </a:r>
            <a:r>
              <a:rPr lang="en-US" sz="1600" dirty="0">
                <a:effectLst/>
                <a:latin typeface="+mj-lt"/>
                <a:ea typeface="Calibri" panose="020F0502020204030204" pitchFamily="34" charset="0"/>
              </a:rPr>
              <a:t>: </a:t>
            </a:r>
            <a:r>
              <a:rPr lang="en-US" sz="1600" dirty="0">
                <a:solidFill>
                  <a:srgbClr val="000000"/>
                </a:solidFill>
                <a:latin typeface="+mj-lt"/>
                <a:ea typeface="Calibri" panose="020F0502020204030204" pitchFamily="34" charset="0"/>
              </a:rPr>
              <a:t>I</a:t>
            </a:r>
            <a:r>
              <a:rPr lang="en-US" sz="1600" dirty="0">
                <a:solidFill>
                  <a:srgbClr val="000000"/>
                </a:solidFill>
                <a:effectLst/>
                <a:latin typeface="+mj-lt"/>
                <a:ea typeface="Times New Roman" panose="02020603050405020304" pitchFamily="18" charset="0"/>
              </a:rPr>
              <a:t>ncrease in employment for workers hired for road and bridge construction.</a:t>
            </a:r>
          </a:p>
          <a:p>
            <a:pPr marL="285750" marR="0" indent="-274320">
              <a:spcBef>
                <a:spcPts val="0"/>
              </a:spcBef>
              <a:spcAft>
                <a:spcPts val="0"/>
              </a:spcAft>
              <a:buClr>
                <a:schemeClr val="accent6">
                  <a:lumMod val="60000"/>
                  <a:lumOff val="40000"/>
                </a:schemeClr>
              </a:buClr>
              <a:buSzPct val="110000"/>
              <a:buFont typeface="Wingdings" panose="05000000000000000000" pitchFamily="2" charset="2"/>
              <a:buChar char="ü"/>
            </a:pPr>
            <a:endParaRPr lang="en-US" sz="1600" b="1" dirty="0">
              <a:solidFill>
                <a:srgbClr val="000000"/>
              </a:solidFill>
              <a:latin typeface="+mj-lt"/>
              <a:ea typeface="Calibri" panose="020F0502020204030204" pitchFamily="34" charset="0"/>
            </a:endParaRPr>
          </a:p>
          <a:p>
            <a:pPr marL="285750" marR="0" indent="-274320">
              <a:spcBef>
                <a:spcPts val="0"/>
              </a:spcBef>
              <a:spcAft>
                <a:spcPts val="0"/>
              </a:spcAft>
              <a:buClr>
                <a:srgbClr val="065F7F"/>
              </a:buClr>
              <a:buSzPct val="110000"/>
              <a:buFont typeface="Wingdings" panose="05000000000000000000" pitchFamily="2" charset="2"/>
              <a:buChar char="ü"/>
            </a:pPr>
            <a:r>
              <a:rPr lang="en-US" sz="1600" b="1" dirty="0">
                <a:effectLst/>
                <a:latin typeface="+mj-lt"/>
                <a:ea typeface="Calibri" panose="020F0502020204030204" pitchFamily="34" charset="0"/>
              </a:rPr>
              <a:t>Reason (3)</a:t>
            </a:r>
            <a:r>
              <a:rPr lang="en-US" sz="1600" dirty="0">
                <a:effectLst/>
                <a:latin typeface="+mj-lt"/>
                <a:ea typeface="Calibri" panose="020F0502020204030204" pitchFamily="34" charset="0"/>
              </a:rPr>
              <a:t>: </a:t>
            </a:r>
            <a:r>
              <a:rPr lang="en-US" sz="1600" dirty="0">
                <a:solidFill>
                  <a:srgbClr val="000000"/>
                </a:solidFill>
                <a:effectLst/>
                <a:latin typeface="+mj-lt"/>
                <a:ea typeface="Times New Roman" panose="02020603050405020304" pitchFamily="18" charset="0"/>
              </a:rPr>
              <a:t>If interest rates are low, costs will be relatively low.</a:t>
            </a:r>
            <a:endParaRPr lang="en-US" sz="1600" dirty="0">
              <a:effectLst/>
              <a:latin typeface="+mj-lt"/>
              <a:ea typeface="Times New Roman" panose="02020603050405020304" pitchFamily="18" charset="0"/>
            </a:endParaRPr>
          </a:p>
          <a:p>
            <a:pPr marL="754380" lvl="1" indent="-285750">
              <a:lnSpc>
                <a:spcPct val="150000"/>
              </a:lnSpc>
              <a:spcBef>
                <a:spcPts val="0"/>
              </a:spcBef>
              <a:buClr>
                <a:srgbClr val="91AF56"/>
              </a:buClr>
              <a:buSzPct val="110000"/>
              <a:buFont typeface="Wingdings" panose="05000000000000000000" pitchFamily="2" charset="2"/>
              <a:buChar char="§"/>
            </a:pPr>
            <a:r>
              <a:rPr lang="en-US" sz="1400" i="1" dirty="0">
                <a:solidFill>
                  <a:srgbClr val="000000"/>
                </a:solidFill>
                <a:effectLst/>
                <a:latin typeface="+mj-lt"/>
                <a:ea typeface="Times New Roman" panose="02020603050405020304" pitchFamily="18" charset="0"/>
              </a:rPr>
              <a:t>Evidence: current rates are at all-time lows</a:t>
            </a:r>
            <a:endParaRPr lang="en-US" sz="1400" dirty="0">
              <a:effectLst/>
              <a:latin typeface="+mj-lt"/>
              <a:ea typeface="Times New Roman" panose="02020603050405020304" pitchFamily="18" charset="0"/>
            </a:endParaRPr>
          </a:p>
          <a:p>
            <a:pPr marL="754380" lvl="1" indent="-285750">
              <a:spcBef>
                <a:spcPts val="0"/>
              </a:spcBef>
              <a:buClr>
                <a:srgbClr val="91AF56"/>
              </a:buClr>
              <a:buSzPct val="110000"/>
              <a:buFont typeface="Wingdings" panose="05000000000000000000" pitchFamily="2" charset="2"/>
              <a:buChar char="§"/>
            </a:pPr>
            <a:r>
              <a:rPr lang="en-US" sz="1400" i="1" dirty="0">
                <a:solidFill>
                  <a:srgbClr val="000000"/>
                </a:solidFill>
                <a:effectLst/>
                <a:latin typeface="+mj-lt"/>
                <a:ea typeface="Times New Roman" panose="02020603050405020304" pitchFamily="18" charset="0"/>
              </a:rPr>
              <a:t>Implied sub-conclusion: costs will be actually low</a:t>
            </a:r>
            <a:endParaRPr lang="en-US" sz="1400" dirty="0">
              <a:effectLst/>
              <a:latin typeface="+mj-lt"/>
              <a:ea typeface="Calibri" panose="020F0502020204030204" pitchFamily="34" charset="0"/>
            </a:endParaRPr>
          </a:p>
          <a:p>
            <a:pPr marL="285750" marR="0" indent="-285750">
              <a:spcBef>
                <a:spcPts val="0"/>
              </a:spcBef>
              <a:spcAft>
                <a:spcPts val="0"/>
              </a:spcAft>
              <a:buClr>
                <a:srgbClr val="E6AF00"/>
              </a:buClr>
              <a:buSzPct val="110000"/>
              <a:buFont typeface="Wingdings" panose="05000000000000000000" pitchFamily="2" charset="2"/>
              <a:buChar char="ü"/>
            </a:pPr>
            <a:endParaRPr lang="en-US" sz="1600" dirty="0">
              <a:effectLst/>
              <a:latin typeface="+mj-lt"/>
              <a:ea typeface="Times New Roman" panose="02020603050405020304" pitchFamily="18" charset="0"/>
            </a:endParaRPr>
          </a:p>
          <a:p>
            <a:pPr marL="285750" marR="0" indent="-274320">
              <a:spcBef>
                <a:spcPts val="0"/>
              </a:spcBef>
              <a:spcAft>
                <a:spcPts val="0"/>
              </a:spcAft>
              <a:buClr>
                <a:srgbClr val="065F7F"/>
              </a:buClr>
              <a:buSzPct val="110000"/>
              <a:buFont typeface="Wingdings" panose="05000000000000000000" pitchFamily="2" charset="2"/>
              <a:buChar char="ü"/>
            </a:pPr>
            <a:r>
              <a:rPr lang="en-US" sz="1600" b="1" dirty="0">
                <a:latin typeface="+mj-lt"/>
                <a:ea typeface="Calibri" panose="020F0502020204030204" pitchFamily="34" charset="0"/>
              </a:rPr>
              <a:t>Reason (4)</a:t>
            </a:r>
            <a:r>
              <a:rPr lang="en-US" sz="1600" dirty="0">
                <a:effectLst/>
                <a:latin typeface="+mj-lt"/>
                <a:ea typeface="Calibri" panose="020F0502020204030204" pitchFamily="34" charset="0"/>
              </a:rPr>
              <a:t>: Economic growth.</a:t>
            </a:r>
          </a:p>
          <a:p>
            <a:pPr marL="754380" lvl="1" indent="-285750">
              <a:lnSpc>
                <a:spcPct val="150000"/>
              </a:lnSpc>
              <a:spcBef>
                <a:spcPts val="0"/>
              </a:spcBef>
              <a:buClr>
                <a:srgbClr val="91AF56"/>
              </a:buClr>
              <a:buSzPct val="110000"/>
              <a:buFont typeface="Wingdings" panose="05000000000000000000" pitchFamily="2" charset="2"/>
              <a:buChar char="§"/>
            </a:pPr>
            <a:r>
              <a:rPr lang="en-US" sz="1400" i="1" dirty="0">
                <a:solidFill>
                  <a:srgbClr val="000000"/>
                </a:solidFill>
                <a:effectLst/>
                <a:latin typeface="+mj-lt"/>
                <a:ea typeface="Times New Roman" panose="02020603050405020304" pitchFamily="18" charset="0"/>
              </a:rPr>
              <a:t>Evidence: </a:t>
            </a:r>
            <a:r>
              <a:rPr lang="en-US" sz="1400" dirty="0">
                <a:solidFill>
                  <a:srgbClr val="000000"/>
                </a:solidFill>
                <a:effectLst/>
                <a:latin typeface="+mj-lt"/>
                <a:ea typeface="Times New Roman" panose="02020603050405020304" pitchFamily="18" charset="0"/>
              </a:rPr>
              <a:t>economists agree that government spending right now would boost GDP</a:t>
            </a:r>
            <a:endParaRPr lang="en-US" sz="1400" dirty="0">
              <a:effectLst/>
              <a:latin typeface="+mj-lt"/>
              <a:ea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C8995C33-9F90-5AE5-9D81-14F0EA55B75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29702" y="6435645"/>
            <a:ext cx="5706351" cy="54869"/>
          </a:xfrm>
          <a:prstGeom prst="rect">
            <a:avLst/>
          </a:prstGeom>
        </p:spPr>
      </p:pic>
    </p:spTree>
    <p:extLst>
      <p:ext uri="{BB962C8B-B14F-4D97-AF65-F5344CB8AC3E}">
        <p14:creationId xmlns:p14="http://schemas.microsoft.com/office/powerpoint/2010/main" val="61361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2DB49-ADFC-E760-9CCE-F444BDA04D56}"/>
              </a:ext>
            </a:extLst>
          </p:cNvPr>
          <p:cNvSpPr>
            <a:spLocks noGrp="1"/>
          </p:cNvSpPr>
          <p:nvPr>
            <p:ph type="title"/>
          </p:nvPr>
        </p:nvSpPr>
        <p:spPr>
          <a:xfrm>
            <a:off x="838200" y="311694"/>
            <a:ext cx="10515600" cy="773762"/>
          </a:xfrm>
        </p:spPr>
        <p:txBody>
          <a:bodyPr/>
          <a:lstStyle/>
          <a:p>
            <a:r>
              <a:rPr kumimoji="0" lang="en-US" sz="3600" b="0" i="0" u="none" strike="noStrike" kern="0" cap="none" spc="100" normalizeH="0" noProof="0" dirty="0">
                <a:ln>
                  <a:noFill/>
                </a:ln>
                <a:solidFill>
                  <a:srgbClr val="000000"/>
                </a:solidFill>
                <a:uLnTx/>
                <a:uFillTx/>
                <a:latin typeface="Bodoni MT Condensed" panose="02070606080606020203" pitchFamily="18" charset="0"/>
                <a:sym typeface="Novecento wide Book" charset="0"/>
              </a:rPr>
              <a:t>Making a Diagram</a:t>
            </a:r>
            <a:endParaRPr lang="en-US" dirty="0"/>
          </a:p>
        </p:txBody>
      </p:sp>
      <p:sp>
        <p:nvSpPr>
          <p:cNvPr id="9" name="Cloud 8">
            <a:extLst>
              <a:ext uri="{FF2B5EF4-FFF2-40B4-BE49-F238E27FC236}">
                <a16:creationId xmlns:a16="http://schemas.microsoft.com/office/drawing/2014/main" id="{81A2F00F-5B69-E2F5-5DFF-7F958164F887}"/>
              </a:ext>
              <a:ext uri="{C183D7F6-B498-43B3-948B-1728B52AA6E4}">
                <adec:decorative xmlns:adec="http://schemas.microsoft.com/office/drawing/2017/decorative" val="1"/>
              </a:ext>
            </a:extLst>
          </p:cNvPr>
          <p:cNvSpPr/>
          <p:nvPr/>
        </p:nvSpPr>
        <p:spPr>
          <a:xfrm>
            <a:off x="2904840" y="1151381"/>
            <a:ext cx="5688632" cy="45719"/>
          </a:xfrm>
          <a:prstGeom prst="cloud">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332C64E-D8CF-7FA4-25ED-CA71BA702474}"/>
              </a:ext>
            </a:extLst>
          </p:cNvPr>
          <p:cNvSpPr txBox="1">
            <a:spLocks/>
          </p:cNvSpPr>
          <p:nvPr/>
        </p:nvSpPr>
        <p:spPr>
          <a:xfrm>
            <a:off x="4845748" y="1365279"/>
            <a:ext cx="2500504" cy="1328023"/>
          </a:xfrm>
          <a:prstGeom prst="roundRect">
            <a:avLst/>
          </a:prstGeom>
          <a:solidFill>
            <a:schemeClr val="accent6">
              <a:lumMod val="75000"/>
            </a:schemeClr>
          </a:solidFill>
          <a:ln w="9525" cap="flat" cmpd="sng" algn="ctr">
            <a:no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Claim: We should increase infrastructure spending as soon as possible.</a:t>
            </a:r>
            <a:endParaRPr kumimoji="0" lang="en-US" sz="12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7DBEB462-6A50-C12B-C6B4-4E9D8349CE9F}"/>
              </a:ext>
            </a:extLst>
          </p:cNvPr>
          <p:cNvSpPr txBox="1">
            <a:spLocks noChangeAspect="1"/>
          </p:cNvSpPr>
          <p:nvPr/>
        </p:nvSpPr>
        <p:spPr>
          <a:xfrm>
            <a:off x="404336" y="3400303"/>
            <a:ext cx="2500504" cy="1464231"/>
          </a:xfrm>
          <a:prstGeom prst="roundRect">
            <a:avLst/>
          </a:prstGeom>
          <a:solidFill>
            <a:schemeClr val="accent6">
              <a:lumMod val="75000"/>
              <a:alpha val="70000"/>
            </a:schemeClr>
          </a:solidFill>
          <a:ln w="9525" cap="flat" cmpd="sng" algn="ctr">
            <a:no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Reason (1): Longer delay of needed repairs to things like roads and bridges adds to future costs.</a:t>
            </a:r>
          </a:p>
        </p:txBody>
      </p:sp>
      <p:cxnSp>
        <p:nvCxnSpPr>
          <p:cNvPr id="21" name="Straight Arrow Connector 20" descr="Arrow pointing from reason number one to the claim.">
            <a:extLst>
              <a:ext uri="{FF2B5EF4-FFF2-40B4-BE49-F238E27FC236}">
                <a16:creationId xmlns:a16="http://schemas.microsoft.com/office/drawing/2014/main" id="{056DBF63-8981-C693-A248-A4EA0173C72D}"/>
              </a:ext>
            </a:extLst>
          </p:cNvPr>
          <p:cNvCxnSpPr>
            <a:cxnSpLocks/>
            <a:stCxn id="6" idx="0"/>
          </p:cNvCxnSpPr>
          <p:nvPr/>
        </p:nvCxnSpPr>
        <p:spPr>
          <a:xfrm flipV="1">
            <a:off x="1654588" y="2009775"/>
            <a:ext cx="3050762" cy="1390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E4403878-867D-433C-61CD-D726550A3C8C}"/>
              </a:ext>
            </a:extLst>
          </p:cNvPr>
          <p:cNvSpPr txBox="1">
            <a:spLocks noChangeAspect="1"/>
          </p:cNvSpPr>
          <p:nvPr/>
        </p:nvSpPr>
        <p:spPr>
          <a:xfrm>
            <a:off x="3248652" y="3400302"/>
            <a:ext cx="2620347" cy="1463040"/>
          </a:xfrm>
          <a:prstGeom prst="roundRect">
            <a:avLst/>
          </a:prstGeom>
          <a:solidFill>
            <a:schemeClr val="accent6">
              <a:lumMod val="75000"/>
              <a:alpha val="70000"/>
            </a:schemeClr>
          </a:solidFill>
          <a:ln w="9525" cap="flat" cmpd="sng" algn="ctr">
            <a:noFill/>
            <a:prstDash val="solid"/>
          </a:ln>
          <a:effectLst>
            <a:outerShdw blurRad="40000" dist="20000" dir="5400000" rotWithShape="0">
              <a:srgbClr val="000000">
                <a:alpha val="38000"/>
              </a:srgbClr>
            </a:outerShdw>
          </a:effectLst>
        </p:spPr>
        <p:txBody>
          <a:bodyPr wrap="square" rtlCol="0">
            <a:spAutoFit/>
          </a:bodyPr>
          <a:lstStyle/>
          <a:p>
            <a:pPr fontAlgn="auto">
              <a:spcBef>
                <a:spcPts val="0"/>
              </a:spcBef>
              <a:spcAft>
                <a:spcPts val="0"/>
              </a:spcAft>
            </a:pPr>
            <a:r>
              <a:rPr kumimoji="0" lang="en-US" sz="16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Reason (2): increase in employment for workers hired for road and bridge construction.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endParaRPr>
          </a:p>
        </p:txBody>
      </p:sp>
      <p:cxnSp>
        <p:nvCxnSpPr>
          <p:cNvPr id="19" name="Straight Arrow Connector 18" descr="Arrow pointing from reason number two to the claim.">
            <a:extLst>
              <a:ext uri="{FF2B5EF4-FFF2-40B4-BE49-F238E27FC236}">
                <a16:creationId xmlns:a16="http://schemas.microsoft.com/office/drawing/2014/main" id="{01C8A16F-90B0-82E7-62A9-639CB1446EA4}"/>
              </a:ext>
            </a:extLst>
          </p:cNvPr>
          <p:cNvCxnSpPr>
            <a:cxnSpLocks/>
            <a:stCxn id="15" idx="0"/>
          </p:cNvCxnSpPr>
          <p:nvPr/>
        </p:nvCxnSpPr>
        <p:spPr>
          <a:xfrm flipV="1">
            <a:off x="4558826" y="2781300"/>
            <a:ext cx="727549" cy="619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8711B04-CF15-61A7-3799-6096B2A05F85}"/>
              </a:ext>
            </a:extLst>
          </p:cNvPr>
          <p:cNvSpPr txBox="1">
            <a:spLocks/>
          </p:cNvSpPr>
          <p:nvPr/>
        </p:nvSpPr>
        <p:spPr>
          <a:xfrm>
            <a:off x="6369305" y="3400300"/>
            <a:ext cx="2504151" cy="1463040"/>
          </a:xfrm>
          <a:prstGeom prst="roundRect">
            <a:avLst/>
          </a:prstGeom>
          <a:solidFill>
            <a:schemeClr val="accent6">
              <a:lumMod val="75000"/>
              <a:alpha val="70000"/>
            </a:schemeClr>
          </a:solidFill>
          <a:ln w="9525" cap="flat" cmpd="sng" algn="ctr">
            <a:no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Reason (3): If interest rates are low, costs will be relatively low.</a:t>
            </a:r>
          </a:p>
        </p:txBody>
      </p:sp>
      <p:cxnSp>
        <p:nvCxnSpPr>
          <p:cNvPr id="23" name="Straight Arrow Connector 22" descr="Arrow pointing from reason number three to the claim.">
            <a:extLst>
              <a:ext uri="{FF2B5EF4-FFF2-40B4-BE49-F238E27FC236}">
                <a16:creationId xmlns:a16="http://schemas.microsoft.com/office/drawing/2014/main" id="{4A89398D-532A-D5E9-A640-A8444C4791F2}"/>
              </a:ext>
            </a:extLst>
          </p:cNvPr>
          <p:cNvCxnSpPr>
            <a:cxnSpLocks/>
          </p:cNvCxnSpPr>
          <p:nvPr/>
        </p:nvCxnSpPr>
        <p:spPr>
          <a:xfrm flipH="1" flipV="1">
            <a:off x="6594504" y="2781300"/>
            <a:ext cx="1028700" cy="619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73B366B-26E8-6C55-FCF3-4C452AC3F6AA}"/>
              </a:ext>
            </a:extLst>
          </p:cNvPr>
          <p:cNvSpPr txBox="1">
            <a:spLocks/>
          </p:cNvSpPr>
          <p:nvPr/>
        </p:nvSpPr>
        <p:spPr>
          <a:xfrm>
            <a:off x="9287160" y="3400301"/>
            <a:ext cx="2500504" cy="1463040"/>
          </a:xfrm>
          <a:prstGeom prst="roundRect">
            <a:avLst/>
          </a:prstGeom>
          <a:solidFill>
            <a:schemeClr val="accent6">
              <a:lumMod val="75000"/>
              <a:alpha val="70000"/>
            </a:schemeClr>
          </a:solidFill>
          <a:ln w="9525" cap="flat" cmpd="sng" algn="ctr">
            <a:no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Reason (4): Economic growth.</a:t>
            </a:r>
            <a:endParaRPr kumimoji="0" lang="en-US" sz="11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endParaRPr>
          </a:p>
        </p:txBody>
      </p:sp>
      <p:cxnSp>
        <p:nvCxnSpPr>
          <p:cNvPr id="25" name="Straight Arrow Connector 24" descr="Arrow pointing from reason number four to the claim.">
            <a:extLst>
              <a:ext uri="{FF2B5EF4-FFF2-40B4-BE49-F238E27FC236}">
                <a16:creationId xmlns:a16="http://schemas.microsoft.com/office/drawing/2014/main" id="{DF8E5A4F-85A6-50D1-3707-F6F721A7B28E}"/>
              </a:ext>
            </a:extLst>
          </p:cNvPr>
          <p:cNvCxnSpPr>
            <a:cxnSpLocks/>
          </p:cNvCxnSpPr>
          <p:nvPr/>
        </p:nvCxnSpPr>
        <p:spPr>
          <a:xfrm flipH="1" flipV="1">
            <a:off x="7486650" y="2004185"/>
            <a:ext cx="2914650" cy="1396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00BC057-4CD9-2D1C-029A-BC066A163646}"/>
              </a:ext>
            </a:extLst>
          </p:cNvPr>
          <p:cNvSpPr txBox="1"/>
          <p:nvPr/>
        </p:nvSpPr>
        <p:spPr>
          <a:xfrm>
            <a:off x="3308573" y="5237757"/>
            <a:ext cx="2500504" cy="1188720"/>
          </a:xfrm>
          <a:prstGeom prst="roundRect">
            <a:avLst/>
          </a:prstGeom>
          <a:solidFill>
            <a:schemeClr val="accent6">
              <a:alpha val="50196"/>
            </a:schemeClr>
          </a:solidFill>
          <a:ln w="9525" cap="flat" cmpd="sng" algn="ctr">
            <a:no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Evidence: Current interest rates are at all-time lows.</a:t>
            </a:r>
          </a:p>
        </p:txBody>
      </p:sp>
      <p:cxnSp>
        <p:nvCxnSpPr>
          <p:cNvPr id="32" name="Straight Arrow Connector 31" descr="Arrow pointing from evidence to the implied sub-conclusion.">
            <a:extLst>
              <a:ext uri="{FF2B5EF4-FFF2-40B4-BE49-F238E27FC236}">
                <a16:creationId xmlns:a16="http://schemas.microsoft.com/office/drawing/2014/main" id="{AFBBF8DD-0853-6426-D845-3C2AD6966ABE}"/>
              </a:ext>
            </a:extLst>
          </p:cNvPr>
          <p:cNvCxnSpPr>
            <a:stCxn id="12" idx="3"/>
            <a:endCxn id="11" idx="1"/>
          </p:cNvCxnSpPr>
          <p:nvPr/>
        </p:nvCxnSpPr>
        <p:spPr>
          <a:xfrm>
            <a:off x="5809077" y="5832117"/>
            <a:ext cx="573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8CBFA67-10D2-D75E-C2E2-FE8BFA55D1A0}"/>
              </a:ext>
            </a:extLst>
          </p:cNvPr>
          <p:cNvSpPr txBox="1"/>
          <p:nvPr/>
        </p:nvSpPr>
        <p:spPr>
          <a:xfrm>
            <a:off x="6382924" y="5237757"/>
            <a:ext cx="2500504" cy="1188720"/>
          </a:xfrm>
          <a:prstGeom prst="roundRect">
            <a:avLst/>
          </a:prstGeom>
          <a:solidFill>
            <a:schemeClr val="accent6">
              <a:alpha val="50196"/>
            </a:schemeClr>
          </a:solidFill>
          <a:ln w="9525" cap="flat" cmpd="sng" algn="ctr">
            <a:no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Implied sub-conclusion: Costs will be actually low</a:t>
            </a:r>
          </a:p>
        </p:txBody>
      </p:sp>
      <p:cxnSp>
        <p:nvCxnSpPr>
          <p:cNvPr id="29" name="Straight Arrow Connector 28" descr="Arrow pointing from the implied sub-conclusion to reason number three.">
            <a:extLst>
              <a:ext uri="{FF2B5EF4-FFF2-40B4-BE49-F238E27FC236}">
                <a16:creationId xmlns:a16="http://schemas.microsoft.com/office/drawing/2014/main" id="{0898CDC5-5DD4-399C-4AA8-1972FAFA9CA7}"/>
              </a:ext>
            </a:extLst>
          </p:cNvPr>
          <p:cNvCxnSpPr>
            <a:cxnSpLocks/>
          </p:cNvCxnSpPr>
          <p:nvPr/>
        </p:nvCxnSpPr>
        <p:spPr>
          <a:xfrm flipV="1">
            <a:off x="7631632" y="4853815"/>
            <a:ext cx="0" cy="383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0ACDCA6-B625-23E6-2395-268944266D6E}"/>
              </a:ext>
            </a:extLst>
          </p:cNvPr>
          <p:cNvSpPr txBox="1"/>
          <p:nvPr/>
        </p:nvSpPr>
        <p:spPr>
          <a:xfrm>
            <a:off x="9287160" y="5207519"/>
            <a:ext cx="2500504" cy="1191816"/>
          </a:xfrm>
          <a:prstGeom prst="roundRect">
            <a:avLst/>
          </a:prstGeom>
          <a:solidFill>
            <a:schemeClr val="accent6">
              <a:alpha val="50196"/>
            </a:schemeClr>
          </a:solidFill>
          <a:ln w="9525" cap="flat" cmpd="sng" algn="ctr">
            <a:no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Evidence: Economists agree that Government spending right now would boost GDP.</a:t>
            </a:r>
            <a:endParaRPr kumimoji="0" lang="en-US" sz="1100" b="0" i="0" u="none" strike="noStrike" kern="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endParaRPr>
          </a:p>
        </p:txBody>
      </p:sp>
      <p:cxnSp>
        <p:nvCxnSpPr>
          <p:cNvPr id="30" name="Straight Arrow Connector 29" descr="Arrow pointing from evidence to reason number four.">
            <a:extLst>
              <a:ext uri="{FF2B5EF4-FFF2-40B4-BE49-F238E27FC236}">
                <a16:creationId xmlns:a16="http://schemas.microsoft.com/office/drawing/2014/main" id="{A3B33ADA-6712-7AAE-00F9-4119A970ACC5}"/>
              </a:ext>
            </a:extLst>
          </p:cNvPr>
          <p:cNvCxnSpPr>
            <a:cxnSpLocks/>
          </p:cNvCxnSpPr>
          <p:nvPr/>
        </p:nvCxnSpPr>
        <p:spPr>
          <a:xfrm flipV="1">
            <a:off x="10588241" y="4844289"/>
            <a:ext cx="0" cy="383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973524"/>
      </p:ext>
    </p:extLst>
  </p:cSld>
  <p:clrMapOvr>
    <a:masterClrMapping/>
  </p:clrMapOvr>
</p:sld>
</file>

<file path=ppt/theme/theme1.xml><?xml version="1.0" encoding="utf-8"?>
<a:theme xmlns:a="http://schemas.openxmlformats.org/drawingml/2006/main" name="Theme AP4C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AP4CTE" id="{A5224DEF-830F-4FAC-B23B-82A0516A561F}" vid="{81E8C3FC-EC4D-4DA5-8466-230C61B36B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 AP4CTE</Template>
  <TotalTime>6097</TotalTime>
  <Words>1113</Words>
  <Application>Microsoft Office PowerPoint</Application>
  <PresentationFormat>Widescreen</PresentationFormat>
  <Paragraphs>70</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 Light</vt:lpstr>
      <vt:lpstr>Symbol</vt:lpstr>
      <vt:lpstr>Wingdings</vt:lpstr>
      <vt:lpstr>Bodoni MT Condensed</vt:lpstr>
      <vt:lpstr>Gill Sans</vt:lpstr>
      <vt:lpstr>Calibri</vt:lpstr>
      <vt:lpstr>Arial</vt:lpstr>
      <vt:lpstr>Theme AP4CTE</vt:lpstr>
      <vt:lpstr>Argument Mapping, A Tutorial</vt:lpstr>
      <vt:lpstr>Argument Identification</vt:lpstr>
      <vt:lpstr>Next Steps to Mapping</vt:lpstr>
      <vt:lpstr>Some Words of Caution…</vt:lpstr>
      <vt:lpstr>Quick Example</vt:lpstr>
      <vt:lpstr>Quick Example - A</vt:lpstr>
      <vt:lpstr>Quick Example - B</vt:lpstr>
      <vt:lpstr>Quick Example - C</vt:lpstr>
      <vt:lpstr>Making a Diagram</vt:lpstr>
      <vt:lpstr>Guided Practice #1</vt:lpstr>
      <vt:lpstr>Guided Practice #2</vt:lpstr>
      <vt:lpstr>Small Group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AP4CTE Style Templates</dc:title>
  <dc:creator>Veronika F</dc:creator>
  <cp:lastModifiedBy>Dara Ramos</cp:lastModifiedBy>
  <cp:revision>36</cp:revision>
  <dcterms:created xsi:type="dcterms:W3CDTF">2023-01-09T23:35:06Z</dcterms:created>
  <dcterms:modified xsi:type="dcterms:W3CDTF">2023-01-30T18:58:34Z</dcterms:modified>
</cp:coreProperties>
</file>